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notesMasterIdLst>
    <p:notesMasterId r:id="rId101"/>
  </p:notesMasterIdLst>
  <p:handoutMasterIdLst>
    <p:handoutMasterId r:id="rId102"/>
  </p:handoutMasterIdLst>
  <p:sldIdLst>
    <p:sldId id="559" r:id="rId2"/>
    <p:sldId id="560" r:id="rId3"/>
    <p:sldId id="277" r:id="rId4"/>
    <p:sldId id="401" r:id="rId5"/>
    <p:sldId id="412" r:id="rId6"/>
    <p:sldId id="258" r:id="rId7"/>
    <p:sldId id="400" r:id="rId8"/>
    <p:sldId id="259" r:id="rId9"/>
    <p:sldId id="260" r:id="rId10"/>
    <p:sldId id="413" r:id="rId11"/>
    <p:sldId id="414" r:id="rId12"/>
    <p:sldId id="415" r:id="rId13"/>
    <p:sldId id="330" r:id="rId14"/>
    <p:sldId id="331" r:id="rId15"/>
    <p:sldId id="322" r:id="rId16"/>
    <p:sldId id="454" r:id="rId17"/>
    <p:sldId id="456" r:id="rId18"/>
    <p:sldId id="455" r:id="rId19"/>
    <p:sldId id="296" r:id="rId20"/>
    <p:sldId id="457" r:id="rId21"/>
    <p:sldId id="458" r:id="rId22"/>
    <p:sldId id="459" r:id="rId23"/>
    <p:sldId id="460" r:id="rId24"/>
    <p:sldId id="461" r:id="rId25"/>
    <p:sldId id="462" r:id="rId26"/>
    <p:sldId id="463" r:id="rId27"/>
    <p:sldId id="465" r:id="rId28"/>
    <p:sldId id="467" r:id="rId29"/>
    <p:sldId id="468" r:id="rId30"/>
    <p:sldId id="466" r:id="rId31"/>
    <p:sldId id="464" r:id="rId32"/>
    <p:sldId id="492" r:id="rId33"/>
    <p:sldId id="416" r:id="rId34"/>
    <p:sldId id="417" r:id="rId35"/>
    <p:sldId id="418" r:id="rId36"/>
    <p:sldId id="419" r:id="rId37"/>
    <p:sldId id="420" r:id="rId38"/>
    <p:sldId id="368" r:id="rId39"/>
    <p:sldId id="369" r:id="rId40"/>
    <p:sldId id="505" r:id="rId41"/>
    <p:sldId id="297" r:id="rId42"/>
    <p:sldId id="298" r:id="rId43"/>
    <p:sldId id="301" r:id="rId44"/>
    <p:sldId id="299" r:id="rId45"/>
    <p:sldId id="300" r:id="rId46"/>
    <p:sldId id="302" r:id="rId47"/>
    <p:sldId id="305" r:id="rId48"/>
    <p:sldId id="307" r:id="rId49"/>
    <p:sldId id="310" r:id="rId50"/>
    <p:sldId id="312" r:id="rId51"/>
    <p:sldId id="313" r:id="rId52"/>
    <p:sldId id="314" r:id="rId53"/>
    <p:sldId id="261" r:id="rId54"/>
    <p:sldId id="318" r:id="rId55"/>
    <p:sldId id="319" r:id="rId56"/>
    <p:sldId id="320" r:id="rId57"/>
    <p:sldId id="321" r:id="rId58"/>
    <p:sldId id="332" r:id="rId59"/>
    <p:sldId id="327" r:id="rId60"/>
    <p:sldId id="328" r:id="rId61"/>
    <p:sldId id="422" r:id="rId62"/>
    <p:sldId id="423" r:id="rId63"/>
    <p:sldId id="424" r:id="rId64"/>
    <p:sldId id="329" r:id="rId65"/>
    <p:sldId id="358" r:id="rId66"/>
    <p:sldId id="410" r:id="rId67"/>
    <p:sldId id="323" r:id="rId68"/>
    <p:sldId id="288" r:id="rId69"/>
    <p:sldId id="548" r:id="rId70"/>
    <p:sldId id="551" r:id="rId71"/>
    <p:sldId id="552" r:id="rId72"/>
    <p:sldId id="553" r:id="rId73"/>
    <p:sldId id="554" r:id="rId74"/>
    <p:sldId id="555" r:id="rId75"/>
    <p:sldId id="556" r:id="rId76"/>
    <p:sldId id="557" r:id="rId77"/>
    <p:sldId id="357" r:id="rId78"/>
    <p:sldId id="293" r:id="rId79"/>
    <p:sldId id="294" r:id="rId80"/>
    <p:sldId id="411" r:id="rId81"/>
    <p:sldId id="295" r:id="rId82"/>
    <p:sldId id="540" r:id="rId83"/>
    <p:sldId id="541" r:id="rId84"/>
    <p:sldId id="542" r:id="rId85"/>
    <p:sldId id="543" r:id="rId86"/>
    <p:sldId id="544" r:id="rId87"/>
    <p:sldId id="545" r:id="rId88"/>
    <p:sldId id="546" r:id="rId89"/>
    <p:sldId id="547" r:id="rId90"/>
    <p:sldId id="549" r:id="rId91"/>
    <p:sldId id="550" r:id="rId92"/>
    <p:sldId id="561" r:id="rId93"/>
    <p:sldId id="425" r:id="rId94"/>
    <p:sldId id="539" r:id="rId95"/>
    <p:sldId id="562" r:id="rId96"/>
    <p:sldId id="563" r:id="rId97"/>
    <p:sldId id="564" r:id="rId98"/>
    <p:sldId id="565" r:id="rId99"/>
    <p:sldId id="566" r:id="rId100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>
        <p:scale>
          <a:sx n="60" d="100"/>
          <a:sy n="60" d="100"/>
        </p:scale>
        <p:origin x="-1656" y="-29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C9516E-D2AE-4AAA-9841-5F98BEB3E788}" type="datetimeFigureOut">
              <a:rPr lang="pt-BR" smtClean="0"/>
              <a:t>10/12/2015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8E1F9-4364-4D8C-904A-7DB1267AE01A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588341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DD03D4-D7D0-4AAF-9E84-6B841427FBBE}" type="datetimeFigureOut">
              <a:rPr lang="pt-BR" smtClean="0"/>
              <a:t>10/12/2015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C0D969-8172-4D39-A6FC-1CF4F80623D8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96739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51337-7F4B-4245-9583-AD814D781CC2}" type="datetimeFigureOut">
              <a:rPr lang="pt-BR" smtClean="0"/>
              <a:t>10/12/2015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48186-7C31-493B-868B-634DF0724417}" type="slidenum">
              <a:rPr lang="pt-BR" smtClean="0"/>
              <a:t>‹nº›</a:t>
            </a:fld>
            <a:endParaRPr lang="pt-B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51337-7F4B-4245-9583-AD814D781CC2}" type="datetimeFigureOut">
              <a:rPr lang="pt-BR" smtClean="0"/>
              <a:t>10/12/2015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48186-7C31-493B-868B-634DF0724417}" type="slidenum">
              <a:rPr lang="pt-BR" smtClean="0"/>
              <a:t>‹nº›</a:t>
            </a:fld>
            <a:endParaRPr lang="pt-B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51337-7F4B-4245-9583-AD814D781CC2}" type="datetimeFigureOut">
              <a:rPr lang="pt-BR" smtClean="0"/>
              <a:t>10/12/2015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48186-7C31-493B-868B-634DF0724417}" type="slidenum">
              <a:rPr lang="pt-BR" smtClean="0"/>
              <a:t>‹nº›</a:t>
            </a:fld>
            <a:endParaRPr lang="pt-B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51337-7F4B-4245-9583-AD814D781CC2}" type="datetimeFigureOut">
              <a:rPr lang="pt-BR" smtClean="0"/>
              <a:t>10/12/2015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48186-7C31-493B-868B-634DF0724417}" type="slidenum">
              <a:rPr lang="pt-BR" smtClean="0"/>
              <a:t>‹nº›</a:t>
            </a:fld>
            <a:endParaRPr lang="pt-BR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51337-7F4B-4245-9583-AD814D781CC2}" type="datetimeFigureOut">
              <a:rPr lang="pt-BR" smtClean="0"/>
              <a:t>10/12/2015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48186-7C31-493B-868B-634DF0724417}" type="slidenum">
              <a:rPr lang="pt-BR" smtClean="0"/>
              <a:t>‹nº›</a:t>
            </a:fld>
            <a:endParaRPr lang="pt-B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51337-7F4B-4245-9583-AD814D781CC2}" type="datetimeFigureOut">
              <a:rPr lang="pt-BR" smtClean="0"/>
              <a:t>10/12/2015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48186-7C31-493B-868B-634DF0724417}" type="slidenum">
              <a:rPr lang="pt-BR" smtClean="0"/>
              <a:t>‹nº›</a:t>
            </a:fld>
            <a:endParaRPr lang="pt-B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51337-7F4B-4245-9583-AD814D781CC2}" type="datetimeFigureOut">
              <a:rPr lang="pt-BR" smtClean="0"/>
              <a:t>10/12/2015</a:t>
            </a:fld>
            <a:endParaRPr lang="pt-B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48186-7C31-493B-868B-634DF0724417}" type="slidenum">
              <a:rPr lang="pt-BR" smtClean="0"/>
              <a:t>‹nº›</a:t>
            </a:fld>
            <a:endParaRPr lang="pt-B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51337-7F4B-4245-9583-AD814D781CC2}" type="datetimeFigureOut">
              <a:rPr lang="pt-BR" smtClean="0"/>
              <a:t>10/12/2015</a:t>
            </a:fld>
            <a:endParaRPr lang="pt-B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48186-7C31-493B-868B-634DF0724417}" type="slidenum">
              <a:rPr lang="pt-BR" smtClean="0"/>
              <a:t>‹nº›</a:t>
            </a:fld>
            <a:endParaRPr lang="pt-B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51337-7F4B-4245-9583-AD814D781CC2}" type="datetimeFigureOut">
              <a:rPr lang="pt-BR" smtClean="0"/>
              <a:t>10/12/2015</a:t>
            </a:fld>
            <a:endParaRPr lang="pt-B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48186-7C31-493B-868B-634DF0724417}" type="slidenum">
              <a:rPr lang="pt-BR" smtClean="0"/>
              <a:t>‹nº›</a:t>
            </a:fld>
            <a:endParaRPr lang="pt-B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51337-7F4B-4245-9583-AD814D781CC2}" type="datetimeFigureOut">
              <a:rPr lang="pt-BR" smtClean="0"/>
              <a:t>10/12/2015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48186-7C31-493B-868B-634DF0724417}" type="slidenum">
              <a:rPr lang="pt-BR" smtClean="0"/>
              <a:t>‹nº›</a:t>
            </a:fld>
            <a:endParaRPr lang="pt-B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51337-7F4B-4245-9583-AD814D781CC2}" type="datetimeFigureOut">
              <a:rPr lang="pt-BR" smtClean="0"/>
              <a:t>10/12/2015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48186-7C31-493B-868B-634DF0724417}" type="slidenum">
              <a:rPr lang="pt-BR" smtClean="0"/>
              <a:t>‹nº›</a:t>
            </a:fld>
            <a:endParaRPr lang="pt-B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EBD51337-7F4B-4245-9583-AD814D781CC2}" type="datetimeFigureOut">
              <a:rPr lang="pt-BR" smtClean="0"/>
              <a:t>10/12/2015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EF048186-7C31-493B-868B-634DF0724417}" type="slidenum">
              <a:rPr lang="pt-BR" smtClean="0"/>
              <a:t>‹nº›</a:t>
            </a:fld>
            <a:endParaRPr lang="pt-BR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6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7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74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7.wdp"/><Relationship Id="rId4" Type="http://schemas.openxmlformats.org/officeDocument/2006/relationships/image" Target="../media/image7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85.jpeg"/><Relationship Id="rId4" Type="http://schemas.microsoft.com/office/2007/relationships/hdphoto" Target="../media/hdphoto8.wdp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png"/><Relationship Id="rId4" Type="http://schemas.openxmlformats.org/officeDocument/2006/relationships/image" Target="../media/image8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png"/><Relationship Id="rId4" Type="http://schemas.openxmlformats.org/officeDocument/2006/relationships/image" Target="../media/image91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7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8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0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2.jp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620688"/>
            <a:ext cx="5086894" cy="2089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2694382" y="2710205"/>
            <a:ext cx="39775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Programa</a:t>
            </a:r>
          </a:p>
          <a:p>
            <a:pPr algn="ctr"/>
            <a:r>
              <a:rPr lang="pt-BR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Nacional</a:t>
            </a:r>
          </a:p>
          <a:p>
            <a:pPr algn="ctr"/>
            <a:r>
              <a:rPr lang="pt-BR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Olimpíadas</a:t>
            </a:r>
          </a:p>
          <a:p>
            <a:pPr algn="ctr"/>
            <a:r>
              <a:rPr lang="pt-BR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</a:t>
            </a:r>
            <a:r>
              <a:rPr lang="pt-BR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 Química</a:t>
            </a:r>
            <a:endParaRPr lang="pt-BR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3074404" y="5757193"/>
            <a:ext cx="32175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1995 - 2015</a:t>
            </a:r>
            <a:endParaRPr lang="pt-BR" sz="5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660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896544" cy="201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3923928" y="3140968"/>
            <a:ext cx="489654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4800" b="1" dirty="0" smtClean="0"/>
              <a:t>Olimpíada Brasileira de Química Júnior</a:t>
            </a:r>
          </a:p>
          <a:p>
            <a:pPr algn="r"/>
            <a:r>
              <a:rPr lang="pt-BR" sz="4800" b="1" dirty="0" err="1" smtClean="0">
                <a:solidFill>
                  <a:srgbClr val="FFFF00"/>
                </a:solidFill>
              </a:rPr>
              <a:t>obqjr</a:t>
            </a:r>
            <a:r>
              <a:rPr lang="pt-BR" sz="4800" b="1" dirty="0" smtClean="0"/>
              <a:t> </a:t>
            </a:r>
            <a:endParaRPr lang="pt-BR" sz="4800" b="1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78332"/>
            <a:ext cx="2940731" cy="328534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43674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896544" cy="201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78332"/>
            <a:ext cx="2940731" cy="328534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grpSp>
        <p:nvGrpSpPr>
          <p:cNvPr id="2" name="Grupo 1"/>
          <p:cNvGrpSpPr/>
          <p:nvPr/>
        </p:nvGrpSpPr>
        <p:grpSpPr>
          <a:xfrm>
            <a:off x="4283968" y="2660943"/>
            <a:ext cx="4608512" cy="4100490"/>
            <a:chOff x="4283968" y="2660943"/>
            <a:chExt cx="4608512" cy="4100490"/>
          </a:xfrm>
        </p:grpSpPr>
        <p:sp>
          <p:nvSpPr>
            <p:cNvPr id="4" name="Retângulo 3"/>
            <p:cNvSpPr/>
            <p:nvPr/>
          </p:nvSpPr>
          <p:spPr>
            <a:xfrm>
              <a:off x="4283968" y="2660943"/>
              <a:ext cx="4608512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pt-BR" sz="4800" b="1" dirty="0" smtClean="0">
                  <a:solidFill>
                    <a:srgbClr val="FFFF00"/>
                  </a:solidFill>
                </a:rPr>
                <a:t>Olimpíada Norte/Nordeste de Química</a:t>
              </a:r>
              <a:r>
                <a:rPr lang="pt-BR" sz="4000" b="1" dirty="0" smtClean="0">
                  <a:solidFill>
                    <a:srgbClr val="FFFF00"/>
                  </a:solidFill>
                </a:rPr>
                <a:t> </a:t>
              </a:r>
              <a:endParaRPr lang="pt-BR" sz="4000" b="1" dirty="0">
                <a:solidFill>
                  <a:srgbClr val="FFFF00"/>
                </a:solidFill>
              </a:endParaRPr>
            </a:p>
          </p:txBody>
        </p:sp>
        <p:pic>
          <p:nvPicPr>
            <p:cNvPr id="3074" name="Picture 2" descr="https://encrypted-tbn0.gstatic.com/images?q=tbn:ANd9GcT_AShb0YCpeeL-0wMgWxS_vyH3NtUWV2kRCzCVlAwi1PZxbJTV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4234" y="4904201"/>
              <a:ext cx="2232248" cy="185723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1496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896544" cy="201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78332"/>
            <a:ext cx="2940731" cy="328534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grpSp>
        <p:nvGrpSpPr>
          <p:cNvPr id="2" name="Grupo 1"/>
          <p:cNvGrpSpPr/>
          <p:nvPr/>
        </p:nvGrpSpPr>
        <p:grpSpPr>
          <a:xfrm>
            <a:off x="3707904" y="2278332"/>
            <a:ext cx="5095921" cy="4176592"/>
            <a:chOff x="3707904" y="2278332"/>
            <a:chExt cx="5095921" cy="4176592"/>
          </a:xfrm>
        </p:grpSpPr>
        <p:sp>
          <p:nvSpPr>
            <p:cNvPr id="5" name="Retângulo 4"/>
            <p:cNvSpPr/>
            <p:nvPr/>
          </p:nvSpPr>
          <p:spPr>
            <a:xfrm>
              <a:off x="3707904" y="2278332"/>
              <a:ext cx="5095921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pt-BR" sz="4000" b="1" dirty="0">
                  <a:solidFill>
                    <a:srgbClr val="FFFF00"/>
                  </a:solidFill>
                </a:rPr>
                <a:t>Olimpíada Ibero-americana de Química </a:t>
              </a:r>
            </a:p>
          </p:txBody>
        </p:sp>
        <p:pic>
          <p:nvPicPr>
            <p:cNvPr id="4098" name="Picture 2" descr="http://gaia.liberato.com.br/olimpiada/sites/default/files/imagens/noticias/jpg_20150903083533_80-550x400_c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92" t="3876" r="792" b="13186"/>
            <a:stretch/>
          </p:blipFill>
          <p:spPr bwMode="auto">
            <a:xfrm>
              <a:off x="4763677" y="4032658"/>
              <a:ext cx="4015801" cy="242226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924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://www.obquimica.org/media/site/images/bandeiras/acre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4" descr="data:image/png;base64,iVBORw0KGgoAAAANSUhEUgAAAQwAAAC8CAMAAAC672BgAAAAsVBMVEUAmUzz5xjMAAD17xkAl00Akk/+7BEAlE7UUQjJAAAAmE326Bf06xj17hn56hX28hkNm0uJvDnf3x9jr0GyzC8yoUikxzOBuTvt5RpEpkZRqUSZwjUjnknZ3CLL1ie5zy3mrhJssj+oyDKSvzc7o0dbrEJ5tj3D0yrR2SXrxBThmBDv1hbkpxHWWwnehg7pvBTcew3PLAXx3RfjoRHUTQjXZQvSPwbsyhXZbgvROQbfkA/lPiUhAAAGdUlEQVR4nO2b6VbbSBBGtRjZjRYnzCTDbNk3MARiIMTz/g82srApL1q6W1Xd1S3dfwmHc+R7qusT7qogHHkiTb8Etp+BC8m3F5NRRkWavDw5DUYZa4qzT9MgGGWE67L4MD0NRhlrivPPJ0EwyliTfJ1MglHGmjJQt2UxeBlVoI4y1qTJx5PTYJSxZhuoo4zyiHyYToJRxpoi/HwSHCL7ywvKJzNP8vX0sCykZWSL25z26YySFl/2O6eajMtoTvt8Jkn+/aemLKRlzH+KR9oHNMdRoKrKWArxnyfnpDj7c1qvQlJGdieilR/nJPn9KFAVZcSzKBKLjPg5DVCEvx0HqqKMpShlXLovoz5Q1WRkV6WM6Kfr5yQt/mjqnAoy4uvSRSSW1E9LSxmojZ1T5ZiISsady+ckTf7uKAs5Gdm7SkZ0H5M/MhnFeXOgKsmIHyoXkSB/ZDJaA1WtMsRGxpWj56QjUFVkZDcbGdG1m+ckeRPIlIWUjPzXxoWb56Q7UJVkRM8y3rl3ToruQFWQAackih5cOydSgdooI48Pmd9GUBpHP41jzsUiF6hNMhaz+9khUBjlK/nRT1eMj45koDbJyMLr3c/eiYgu2H7NkcoGapOMMJxfKdgQDyHbukjevFArixoZYb5cyeoQV2z/kE2Llyqds0lG+fr9XcqGWC3ZHpHi7JVS52yWEcYXMi6+s83ZNHk9VS+LBhlSffSCrYvi/C+dsmiS0dlHxTXjzvl2otw522WE+aKlj3LunOl71UDtltHSR8VqwbZzHkyfoMlo6qOcO6dWoErJKNvCfY0Lxp1TL1DlZITzOhlchxO0A1VSxrKma3C9dNUPVDkZ6yvWY3heuvYIVDkZcc0p4Xnp2itQ5WTUnRKWl679AlVKRtbwFsrt0nWzH0Er4+mKddspQAyzS9fjcU4KGeHz5xc/FvNb+BenS1fYjyCVsb1iLT/9bZ6F85vn0rjnc0529iNIZWyvWKPopvrwWbj9bpjPOdndjyCVsbliFbPnv9bnm/cOLpeu+/sRlDI2l0fibudM5Isf1X/yuHTFClQJGfGvp8659/Kd5VUf5XDp2jLOiS8j33bOfao+yuDSFTFQu2VUp+SmJjaqPmr90rVmP4JQRnkeZg3fc5Z91PI5qd2PoJQhLhvfJvJFZPWcdI1zYsvIHh9bvrbIMosymvYj6GR03QTYc9G4H0EogykUgeqqjLb9iKHJUJ4+8VeG9DjnAGSQBap7MlTGOX2XIbEfMRQZiuOcXstQHef0WQZ1oDokgz5Q3ZEhvx/hvQwjgeqIDKX9CL9lmApUF2QYC1QHZJgLVPYyNPYjvJWhsx/hqYy+45w+yeg9zumPDIRxTm9kYIxz+iIDZZzTDxlI45xeyMCfPnFWhrVAZSjDXqCyk2EzULnJsBqogG0NFXYDFbDtIbQfqIBtEwwCFbCtAm8/AgHLLkjGObWxqgJ1PwIBmy5w9yMQsOgCeT8CAWsq0PcjELDlglGgAnZU0I5zamPFBa9ABWy4oNmPQMC8Cqr9CASMuzAwzqmNYRWE+xEImHVBuR+BgEkVTAMVMOiCeD8CAXMubEyfKGJKhclxTm0MueAcqIARFYbHObUx4cLMfgQC9CrMj3NqQ+7CwjinNtQuHAhUgFaFE4EKkLowuh+BAKEKVwIVoHNhej8CASoVDgUqQOTCpUAFaFw4FagAhQo7+xEIELiwtB+BALoKBuOc2mC74DDOqQ2uCh7jnNqgumAyzqkNpgsu45za4KngM86pDZoLltMniiCpcDlQARwXTgcqgKHC8UAFEFy4HqhAfxfOByrQV4UHgQr0LQsPAhXoVxac9iMQ6OOC6zinNn3Kgtd+BAL6ZcFtPwIBXRf89iMQ0FPBcT8CAb2y8CpQAZ2y4D7OqY26C+8CFVB2wXY/AgHVsuC7H4GAYlk4Mc6pjYoK3vsRCKiUBe/9CATky8LbQAVkXfDfj0BA9oi4OX2iiFxZuDp9oohUWfgdqEC3CvfGObXpLgv3xjm16SoLF8c5tWl34eY4pzbtR2QQgQq0lcVAAhVoKQvH9iMQaOycwwlUoOmIDChQgfqyGFSgArVlMaxABeo658ACFTg+IoMLVOA4UP28LJPiMFD9mj5RZL9z+jHOqc1eoHoyzqnNbqD6Ms6pDXROf8Y5tdkeEZ/GObXZlIWn0yeKjIG6wxioO4yBusMYqDuMgQr8D/gUqwWvobCK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9" t="9479" r="3186" b="8621"/>
          <a:stretch/>
        </p:blipFill>
        <p:spPr bwMode="auto">
          <a:xfrm>
            <a:off x="-30286" y="693410"/>
            <a:ext cx="9142707" cy="58491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896544" cy="201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868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4" t="9479" r="2943" b="8405"/>
          <a:stretch/>
        </p:blipFill>
        <p:spPr bwMode="auto">
          <a:xfrm>
            <a:off x="149042" y="657808"/>
            <a:ext cx="8772661" cy="57235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207254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http://www.obquimica.org/media/site/images/bandeiras/acre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4" descr="data:image/png;base64,iVBORw0KGgoAAAANSUhEUgAAAQwAAAC8CAMAAAC672BgAAAAsVBMVEUAmUzz5xjMAAD17xkAl00Akk/+7BEAlE7UUQjJAAAAmE326Bf06xj17hn56hX28hkNm0uJvDnf3x9jr0GyzC8yoUikxzOBuTvt5RpEpkZRqUSZwjUjnknZ3CLL1ie5zy3mrhJssj+oyDKSvzc7o0dbrEJ5tj3D0yrR2SXrxBThmBDv1hbkpxHWWwnehg7pvBTcew3PLAXx3RfjoRHUTQjXZQvSPwbsyhXZbgvROQbfkA/lPiUhAAAGdUlEQVR4nO2b6VbbSBBGtRjZjRYnzCTDbNk3MARiIMTz/g82srApL1q6W1Xd1S3dfwmHc+R7qusT7qogHHkiTb8Etp+BC8m3F5NRRkWavDw5DUYZa4qzT9MgGGWE67L4MD0NRhlrivPPJ0EwyliTfJ1MglHGmjJQt2UxeBlVoI4y1qTJx5PTYJSxZhuoo4zyiHyYToJRxpoi/HwSHCL7ywvKJzNP8vX0sCykZWSL25z26YySFl/2O6eajMtoTvt8Jkn+/aemLKRlzH+KR9oHNMdRoKrKWArxnyfnpDj7c1qvQlJGdieilR/nJPn9KFAVZcSzKBKLjPg5DVCEvx0HqqKMpShlXLovoz5Q1WRkV6WM6Kfr5yQt/mjqnAoy4uvSRSSW1E9LSxmojZ1T5ZiISsady+ckTf7uKAs5Gdm7SkZ0H5M/MhnFeXOgKsmIHyoXkSB/ZDJaA1WtMsRGxpWj56QjUFVkZDcbGdG1m+ckeRPIlIWUjPzXxoWb56Q7UJVkRM8y3rl3ToruQFWQAackih5cOydSgdooI48Pmd9GUBpHP41jzsUiF6hNMhaz+9khUBjlK/nRT1eMj45koDbJyMLr3c/eiYgu2H7NkcoGapOMMJxfKdgQDyHbukjevFArixoZYb5cyeoQV2z/kE2Llyqds0lG+fr9XcqGWC3ZHpHi7JVS52yWEcYXMi6+s83ZNHk9VS+LBhlSffSCrYvi/C+dsmiS0dlHxTXjzvl2otw522WE+aKlj3LunOl71UDtltHSR8VqwbZzHkyfoMlo6qOcO6dWoErJKNvCfY0Lxp1TL1DlZITzOhlchxO0A1VSxrKma3C9dNUPVDkZ6yvWY3heuvYIVDkZcc0p4Xnp2itQ5WTUnRKWl679AlVKRtbwFsrt0nWzH0Er4+mKddspQAyzS9fjcU4KGeHz5xc/FvNb+BenS1fYjyCVsb1iLT/9bZ6F85vn0rjnc0529iNIZWyvWKPopvrwWbj9bpjPOdndjyCVsbliFbPnv9bnm/cOLpeu+/sRlDI2l0fibudM5Isf1X/yuHTFClQJGfGvp8659/Kd5VUf5XDp2jLOiS8j33bOfao+yuDSFTFQu2VUp+SmJjaqPmr90rVmP4JQRnkeZg3fc5Z91PI5qd2PoJQhLhvfJvJFZPWcdI1zYsvIHh9bvrbIMosymvYj6GR03QTYc9G4H0EogykUgeqqjLb9iKHJUJ4+8VeG9DjnAGSQBap7MlTGOX2XIbEfMRQZiuOcXstQHef0WQZ1oDokgz5Q3ZEhvx/hvQwjgeqIDKX9CL9lmApUF2QYC1QHZJgLVPYyNPYjvJWhsx/hqYy+45w+yeg9zumPDIRxTm9kYIxz+iIDZZzTDxlI45xeyMCfPnFWhrVAZSjDXqCyk2EzULnJsBqogG0NFXYDFbDtIbQfqIBtEwwCFbCtAm8/AgHLLkjGObWxqgJ1PwIBmy5w9yMQsOgCeT8CAWsq0PcjELDlglGgAnZU0I5zamPFBa9ABWy4oNmPQMC8Cqr9CASMuzAwzqmNYRWE+xEImHVBuR+BgEkVTAMVMOiCeD8CAXMubEyfKGJKhclxTm0MueAcqIARFYbHObUx4cLMfgQC9CrMj3NqQ+7CwjinNtQuHAhUgFaFE4EKkLowuh+BAKEKVwIVoHNhej8CASoVDgUqQOTCpUAFaFw4FagAhQo7+xEIELiwtB+BALoKBuOc2mC74DDOqQ2uCh7jnNqgumAyzqkNpgsu45za4KngM86pDZoLltMniiCpcDlQARwXTgcqgKHC8UAFEFy4HqhAfxfOByrQV4UHgQr0LQsPAhXoVxac9iMQ6OOC6zinNn3Kgtd+BAL6ZcFtPwIBXRf89iMQ0FPBcT8CAb2y8CpQAZ2y4D7OqY26C+8CFVB2wXY/AgHVsuC7H4GAYlk4Mc6pjYoK3vsRCKiUBe/9CATky8LbQAVkXfDfj0BA9oi4OX2iiFxZuDp9oohUWfgdqEC3CvfGObXpLgv3xjm16SoLF8c5tWl34eY4pzbtR2QQgQq0lcVAAhVoKQvH9iMQaOycwwlUoOmIDChQgfqyGFSgArVlMaxABeo658ACFTg+IoMLVOA4UP28LJPiMFD9mj5RZL9z+jHOqc1eoHoyzqnNbqD6Ms6pDXROf8Y5tdkeEZ/GObXZlIWn0yeKjIG6wxioO4yBusMYqDuMgQr8D/gUqwWvobCK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88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736304" cy="112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http://www.obquimica.org/media/site/images/bandeiras/acre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4" descr="data:image/png;base64,iVBORw0KGgoAAAANSUhEUgAAAQwAAAC8CAMAAAC672BgAAAAsVBMVEUAmUzz5xjMAAD17xkAl00Akk/+7BEAlE7UUQjJAAAAmE326Bf06xj17hn56hX28hkNm0uJvDnf3x9jr0GyzC8yoUikxzOBuTvt5RpEpkZRqUSZwjUjnknZ3CLL1ie5zy3mrhJssj+oyDKSvzc7o0dbrEJ5tj3D0yrR2SXrxBThmBDv1hbkpxHWWwnehg7pvBTcew3PLAXx3RfjoRHUTQjXZQvSPwbsyhXZbgvROQbfkA/lPiUhAAAGdUlEQVR4nO2b6VbbSBBGtRjZjRYnzCTDbNk3MARiIMTz/g82srApL1q6W1Xd1S3dfwmHc+R7qusT7qogHHkiTb8Etp+BC8m3F5NRRkWavDw5DUYZa4qzT9MgGGWE67L4MD0NRhlrivPPJ0EwyliTfJ1MglHGmjJQt2UxeBlVoI4y1qTJx5PTYJSxZhuoo4zyiHyYToJRxpoi/HwSHCL7ywvKJzNP8vX0sCykZWSL25z26YySFl/2O6eajMtoTvt8Jkn+/aemLKRlzH+KR9oHNMdRoKrKWArxnyfnpDj7c1qvQlJGdieilR/nJPn9KFAVZcSzKBKLjPg5DVCEvx0HqqKMpShlXLovoz5Q1WRkV6WM6Kfr5yQt/mjqnAoy4uvSRSSW1E9LSxmojZ1T5ZiISsady+ckTf7uKAs5Gdm7SkZ0H5M/MhnFeXOgKsmIHyoXkSB/ZDJaA1WtMsRGxpWj56QjUFVkZDcbGdG1m+ckeRPIlIWUjPzXxoWb56Q7UJVkRM8y3rl3ToruQFWQAackih5cOydSgdooI48Pmd9GUBpHP41jzsUiF6hNMhaz+9khUBjlK/nRT1eMj45koDbJyMLr3c/eiYgu2H7NkcoGapOMMJxfKdgQDyHbukjevFArixoZYb5cyeoQV2z/kE2Llyqds0lG+fr9XcqGWC3ZHpHi7JVS52yWEcYXMi6+s83ZNHk9VS+LBhlSffSCrYvi/C+dsmiS0dlHxTXjzvl2otw522WE+aKlj3LunOl71UDtltHSR8VqwbZzHkyfoMlo6qOcO6dWoErJKNvCfY0Lxp1TL1DlZITzOhlchxO0A1VSxrKma3C9dNUPVDkZ6yvWY3heuvYIVDkZcc0p4Xnp2itQ5WTUnRKWl679AlVKRtbwFsrt0nWzH0Er4+mKddspQAyzS9fjcU4KGeHz5xc/FvNb+BenS1fYjyCVsb1iLT/9bZ6F85vn0rjnc0529iNIZWyvWKPopvrwWbj9bpjPOdndjyCVsbliFbPnv9bnm/cOLpeu+/sRlDI2l0fibudM5Isf1X/yuHTFClQJGfGvp8659/Kd5VUf5XDp2jLOiS8j33bOfao+yuDSFTFQu2VUp+SmJjaqPmr90rVmP4JQRnkeZg3fc5Z91PI5qd2PoJQhLhvfJvJFZPWcdI1zYsvIHh9bvrbIMosymvYj6GR03QTYc9G4H0EogykUgeqqjLb9iKHJUJ4+8VeG9DjnAGSQBap7MlTGOX2XIbEfMRQZiuOcXstQHef0WQZ1oDokgz5Q3ZEhvx/hvQwjgeqIDKX9CL9lmApUF2QYC1QHZJgLVPYyNPYjvJWhsx/hqYy+45w+yeg9zumPDIRxTm9kYIxz+iIDZZzTDxlI45xeyMCfPnFWhrVAZSjDXqCyk2EzULnJsBqogG0NFXYDFbDtIbQfqIBtEwwCFbCtAm8/AgHLLkjGObWxqgJ1PwIBmy5w9yMQsOgCeT8CAWsq0PcjELDlglGgAnZU0I5zamPFBa9ABWy4oNmPQMC8Cqr9CASMuzAwzqmNYRWE+xEImHVBuR+BgEkVTAMVMOiCeD8CAXMubEyfKGJKhclxTm0MueAcqIARFYbHObUx4cLMfgQC9CrMj3NqQ+7CwjinNtQuHAhUgFaFE4EKkLowuh+BAKEKVwIVoHNhej8CASoVDgUqQOTCpUAFaFw4FagAhQo7+xEIELiwtB+BALoKBuOc2mC74DDOqQ2uCh7jnNqgumAyzqkNpgsu45za4KngM86pDZoLltMniiCpcDlQARwXTgcqgKHC8UAFEFy4HqhAfxfOByrQV4UHgQr0LQsPAhXoVxac9iMQ6OOC6zinNn3Kgtd+BAL6ZcFtPwIBXRf89iMQ0FPBcT8CAb2y8CpQAZ2y4D7OqY26C+8CFVB2wXY/AgHVsuC7H4GAYlk4Mc6pjYoK3vsRCKiUBe/9CATky8LbQAVkXfDfj0BA9oi4OX2iiFxZuDp9oohUWfgdqEC3CvfGObXpLgv3xjm16SoLF8c5tWl34eY4pzbtR2QQgQq0lcVAAhVoKQvH9iMQaOycwwlUoOmIDChQgfqyGFSgArVlMaxABeo658ACFTg+IoMLVOA4UP28LJPiMFD9mj5RZL9z+jHOqc1eoHoyzqnNbqD6Ms6pDXROf8Y5tdkeEZ/GObXZlIWn0yeKjIG6wxioO4yBusMYqDuMgQr8D/gUqwWvobCK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0" t="18858" r="7954" b="26832"/>
          <a:stretch/>
        </p:blipFill>
        <p:spPr bwMode="auto">
          <a:xfrm>
            <a:off x="1115616" y="980727"/>
            <a:ext cx="6483804" cy="28268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939911"/>
            <a:ext cx="1971214" cy="27700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7254737" y="6525344"/>
            <a:ext cx="1427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Anais - 2014</a:t>
            </a:r>
            <a:endParaRPr lang="pt-B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57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mail.google.com/mail/u/1/?ui=2&amp;ik=57b3d06c12&amp;view=fimg&amp;th=15131290c2b1a4dd&amp;attid=0.1.1&amp;disp=emb&amp;attbid=ANGjdJ_fTJk7R0t1mSHNA_-mkwxEhzL8im_Fr2kPvLiwCq8fsuOiSavyMPFKAunajK83xHAEhD8Ro04Xf7vG8VsEyYdlZg6aZx45RHS3M7G5-WX0mP8uWdOD4NYArqw&amp;sz=w1844-h1384&amp;ats=1448371011026&amp;rm=15131290c2b1a4dd&amp;zw&amp;atsh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772"/>
          <a:stretch/>
        </p:blipFill>
        <p:spPr bwMode="auto">
          <a:xfrm>
            <a:off x="953416" y="1124327"/>
            <a:ext cx="6979940" cy="451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454231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3" y="5301208"/>
            <a:ext cx="1290727" cy="144198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Retângulo 4"/>
          <p:cNvSpPr/>
          <p:nvPr/>
        </p:nvSpPr>
        <p:spPr>
          <a:xfrm>
            <a:off x="1331640" y="5847024"/>
            <a:ext cx="63249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/>
              <a:t> Olimpíada Internacional de </a:t>
            </a:r>
            <a:r>
              <a:rPr lang="pt-BR" sz="2400" b="1" dirty="0" smtClean="0"/>
              <a:t>Química </a:t>
            </a:r>
            <a:r>
              <a:rPr lang="pt-BR" sz="2400" b="1" dirty="0"/>
              <a:t> Taiwan - 2005</a:t>
            </a:r>
          </a:p>
        </p:txBody>
      </p:sp>
    </p:spTree>
    <p:extLst>
      <p:ext uri="{BB962C8B-B14F-4D97-AF65-F5344CB8AC3E}">
        <p14:creationId xmlns:p14="http://schemas.microsoft.com/office/powerpoint/2010/main" val="348666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mail.google.com/mail/u/1/?ui=2&amp;ik=57b3d06c12&amp;view=fimg&amp;th=15131290c2b1a4dd&amp;attid=0.1.1&amp;disp=emb&amp;attbid=ANGjdJ_fTJk7R0t1mSHNA_-mkwxEhzL8im_Fr2kPvLiwCq8fsuOiSavyMPFKAunajK83xHAEhD8Ro04Xf7vG8VsEyYdlZg6aZx45RHS3M7G5-WX0mP8uWdOD4NYArqw&amp;sz=w1844-h1384&amp;ats=1448371011026&amp;rm=15131290c2b1a4dd&amp;zw&amp;atsh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454231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3" y="5301208"/>
            <a:ext cx="1290727" cy="144198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Retângulo 4"/>
          <p:cNvSpPr/>
          <p:nvPr/>
        </p:nvSpPr>
        <p:spPr>
          <a:xfrm>
            <a:off x="1418804" y="5847024"/>
            <a:ext cx="57454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/>
              <a:t> Olimpíada </a:t>
            </a:r>
            <a:r>
              <a:rPr lang="pt-BR" sz="2800" dirty="0" err="1"/>
              <a:t>Iberoamericana</a:t>
            </a:r>
            <a:r>
              <a:rPr lang="pt-BR" sz="2800" dirty="0"/>
              <a:t>  México - 2010</a:t>
            </a:r>
          </a:p>
        </p:txBody>
      </p:sp>
      <p:sp>
        <p:nvSpPr>
          <p:cNvPr id="3" name="AutoShape 2" descr="Exibindo IMGP899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1000125"/>
            <a:ext cx="6477000" cy="485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977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mail.google.com/mail/u/1/?ui=2&amp;ik=57b3d06c12&amp;view=fimg&amp;th=15131290c2b1a4dd&amp;attid=0.1.1&amp;disp=emb&amp;attbid=ANGjdJ_fTJk7R0t1mSHNA_-mkwxEhzL8im_Fr2kPvLiwCq8fsuOiSavyMPFKAunajK83xHAEhD8Ro04Xf7vG8VsEyYdlZg6aZx45RHS3M7G5-WX0mP8uWdOD4NYArqw&amp;sz=w1844-h1384&amp;ats=1448371011026&amp;rm=15131290c2b1a4dd&amp;zw&amp;atsh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454231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3" y="5301208"/>
            <a:ext cx="1290727" cy="144198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Retângulo 4"/>
          <p:cNvSpPr/>
          <p:nvPr/>
        </p:nvSpPr>
        <p:spPr>
          <a:xfrm>
            <a:off x="1418804" y="5847024"/>
            <a:ext cx="57454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/>
              <a:t> Olimpíada </a:t>
            </a:r>
            <a:r>
              <a:rPr lang="pt-BR" sz="2800" dirty="0" err="1"/>
              <a:t>Iberoamericana</a:t>
            </a:r>
            <a:r>
              <a:rPr lang="pt-BR" sz="2800" dirty="0"/>
              <a:t>  México - 2010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1000125"/>
            <a:ext cx="6477000" cy="485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46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454231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16832"/>
            <a:ext cx="8662325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3" y="5301208"/>
            <a:ext cx="1290727" cy="144198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07618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539552" y="1412776"/>
            <a:ext cx="8609243" cy="5126366"/>
            <a:chOff x="539552" y="1412776"/>
            <a:chExt cx="8609243" cy="5126366"/>
          </a:xfrm>
        </p:grpSpPr>
        <p:sp>
          <p:nvSpPr>
            <p:cNvPr id="2" name="Retângulo 1"/>
            <p:cNvSpPr/>
            <p:nvPr/>
          </p:nvSpPr>
          <p:spPr>
            <a:xfrm>
              <a:off x="539552" y="1412776"/>
              <a:ext cx="2733249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6600" b="1" dirty="0" smtClean="0">
                  <a:solidFill>
                    <a:srgbClr val="FF0000"/>
                  </a:solidFill>
                </a:rPr>
                <a:t>1995 ...</a:t>
              </a:r>
              <a:endParaRPr lang="pt-BR" sz="6600" b="1" dirty="0">
                <a:solidFill>
                  <a:srgbClr val="FF0000"/>
                </a:solidFill>
              </a:endParaRPr>
            </a:p>
          </p:txBody>
        </p:sp>
        <p:sp>
          <p:nvSpPr>
            <p:cNvPr id="5" name="Retângulo 4"/>
            <p:cNvSpPr/>
            <p:nvPr/>
          </p:nvSpPr>
          <p:spPr>
            <a:xfrm>
              <a:off x="6444208" y="5431146"/>
              <a:ext cx="2704587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6600" b="1" dirty="0" smtClean="0">
                  <a:solidFill>
                    <a:srgbClr val="FF0000"/>
                  </a:solidFill>
                </a:rPr>
                <a:t>... 2015</a:t>
              </a:r>
              <a:endParaRPr lang="pt-BR" sz="6600" b="1" dirty="0">
                <a:solidFill>
                  <a:srgbClr val="FF0000"/>
                </a:solidFill>
              </a:endParaRPr>
            </a:p>
          </p:txBody>
        </p:sp>
        <p:sp>
          <p:nvSpPr>
            <p:cNvPr id="3" name="Retângulo 2"/>
            <p:cNvSpPr/>
            <p:nvPr/>
          </p:nvSpPr>
          <p:spPr>
            <a:xfrm>
              <a:off x="899592" y="2828836"/>
              <a:ext cx="7632848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pt-BR" sz="3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 </a:t>
              </a:r>
              <a:r>
                <a:rPr lang="pt-BR" sz="3600" b="1" dirty="0" smtClean="0">
                  <a:solidFill>
                    <a:srgbClr val="92D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</a:t>
              </a:r>
              <a:r>
                <a:rPr lang="pt-BR" sz="3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limpíada </a:t>
              </a:r>
              <a:r>
                <a:rPr lang="pt-BR" sz="36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</a:t>
              </a:r>
              <a:r>
                <a:rPr lang="pt-BR" sz="3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rasileira de </a:t>
              </a:r>
              <a:r>
                <a:rPr lang="pt-BR" sz="36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Q</a:t>
              </a:r>
              <a:r>
                <a:rPr lang="pt-BR" sz="3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uímica é um evento </a:t>
              </a:r>
              <a:r>
                <a:rPr lang="pt-BR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científico de </a:t>
              </a:r>
              <a:r>
                <a:rPr lang="pt-BR" sz="3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cunho competitivo para estudantes do ensino médio e tecnológico</a:t>
              </a:r>
              <a:endPara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7" name="Grupo 6"/>
          <p:cNvGrpSpPr/>
          <p:nvPr/>
        </p:nvGrpSpPr>
        <p:grpSpPr>
          <a:xfrm>
            <a:off x="179512" y="-315416"/>
            <a:ext cx="7917878" cy="2215991"/>
            <a:chOff x="179512" y="-315416"/>
            <a:chExt cx="7917878" cy="2215991"/>
          </a:xfrm>
        </p:grpSpPr>
        <p:pic>
          <p:nvPicPr>
            <p:cNvPr id="1027" name="Picture 3" descr="C:\Users\loja\Documents\bk 2014 sansung\Bibliotecas\Videos\olimpiada 2012\obq111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16632"/>
              <a:ext cx="2808312" cy="11535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CaixaDeTexto 3"/>
            <p:cNvSpPr txBox="1"/>
            <p:nvPr/>
          </p:nvSpPr>
          <p:spPr>
            <a:xfrm>
              <a:off x="4605729" y="-315416"/>
              <a:ext cx="3491661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3800" b="1" dirty="0" smtClean="0">
                  <a:solidFill>
                    <a:srgbClr val="92D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</a:t>
              </a:r>
              <a:r>
                <a:rPr lang="pt-BR" sz="138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</a:t>
              </a:r>
              <a:r>
                <a:rPr lang="pt-BR" sz="138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Q</a:t>
              </a:r>
              <a:endParaRPr lang="pt-BR" sz="13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380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mail.google.com/mail/u/1/?ui=2&amp;ik=57b3d06c12&amp;view=fimg&amp;th=15131290c2b1a4dd&amp;attid=0.1.1&amp;disp=emb&amp;attbid=ANGjdJ_fTJk7R0t1mSHNA_-mkwxEhzL8im_Fr2kPvLiwCq8fsuOiSavyMPFKAunajK83xHAEhD8Ro04Xf7vG8VsEyYdlZg6aZx45RHS3M7G5-WX0mP8uWdOD4NYArqw&amp;sz=w1844-h1384&amp;ats=1448371011026&amp;rm=15131290c2b1a4dd&amp;zw&amp;atsh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454231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3" y="5301208"/>
            <a:ext cx="1290727" cy="144198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Retângulo 4"/>
          <p:cNvSpPr/>
          <p:nvPr/>
        </p:nvSpPr>
        <p:spPr>
          <a:xfrm>
            <a:off x="1634828" y="5847024"/>
            <a:ext cx="57454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/>
              <a:t> Olimpíada </a:t>
            </a:r>
            <a:r>
              <a:rPr lang="pt-BR" sz="2800" dirty="0" err="1"/>
              <a:t>Iberoamericana</a:t>
            </a:r>
            <a:r>
              <a:rPr lang="pt-BR" sz="2800" dirty="0"/>
              <a:t>  México - 2010</a:t>
            </a:r>
          </a:p>
        </p:txBody>
      </p:sp>
      <p:sp>
        <p:nvSpPr>
          <p:cNvPr id="3" name="AutoShape 2" descr="Exibindo IMGP899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1000125"/>
            <a:ext cx="6477000" cy="485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735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mail.google.com/mail/u/1/?ui=2&amp;ik=57b3d06c12&amp;view=fimg&amp;th=15131290c2b1a4dd&amp;attid=0.1.1&amp;disp=emb&amp;attbid=ANGjdJ_fTJk7R0t1mSHNA_-mkwxEhzL8im_Fr2kPvLiwCq8fsuOiSavyMPFKAunajK83xHAEhD8Ro04Xf7vG8VsEyYdlZg6aZx45RHS3M7G5-WX0mP8uWdOD4NYArqw&amp;sz=w1844-h1384&amp;ats=1448371011026&amp;rm=15131290c2b1a4dd&amp;zw&amp;atsh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454231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3" y="5301208"/>
            <a:ext cx="1290727" cy="144198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Retângulo 4"/>
          <p:cNvSpPr/>
          <p:nvPr/>
        </p:nvSpPr>
        <p:spPr>
          <a:xfrm>
            <a:off x="1634828" y="5847024"/>
            <a:ext cx="54361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/>
              <a:t> Olimpíada </a:t>
            </a:r>
            <a:r>
              <a:rPr lang="pt-BR" sz="2800" dirty="0" err="1"/>
              <a:t>Iberoamericana</a:t>
            </a:r>
            <a:r>
              <a:rPr lang="pt-BR" sz="2800" dirty="0"/>
              <a:t> </a:t>
            </a:r>
            <a:r>
              <a:rPr lang="pt-BR" sz="2800" dirty="0" smtClean="0"/>
              <a:t>- Costa </a:t>
            </a:r>
            <a:r>
              <a:rPr lang="pt-BR" sz="2800" dirty="0"/>
              <a:t>Rica</a:t>
            </a:r>
          </a:p>
        </p:txBody>
      </p:sp>
      <p:sp>
        <p:nvSpPr>
          <p:cNvPr id="3" name="AutoShape 2" descr="Exibindo IMGP899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1000125"/>
            <a:ext cx="6477000" cy="485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767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mail.google.com/mail/u/1/?ui=2&amp;ik=57b3d06c12&amp;view=fimg&amp;th=15131290c2b1a4dd&amp;attid=0.1.1&amp;disp=emb&amp;attbid=ANGjdJ_fTJk7R0t1mSHNA_-mkwxEhzL8im_Fr2kPvLiwCq8fsuOiSavyMPFKAunajK83xHAEhD8Ro04Xf7vG8VsEyYdlZg6aZx45RHS3M7G5-WX0mP8uWdOD4NYArqw&amp;sz=w1844-h1384&amp;ats=1448371011026&amp;rm=15131290c2b1a4dd&amp;zw&amp;atsh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1634828" y="5847024"/>
            <a:ext cx="559800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/>
              <a:t> </a:t>
            </a:r>
            <a:r>
              <a:rPr lang="es-ES" sz="2800" dirty="0"/>
              <a:t>Olimpíada Iberoamericana  -  </a:t>
            </a:r>
            <a:r>
              <a:rPr lang="es-ES" sz="2800" dirty="0" smtClean="0"/>
              <a:t>Cuba 2009</a:t>
            </a:r>
            <a:endParaRPr lang="es-ES" sz="2800" dirty="0"/>
          </a:p>
          <a:p>
            <a:endParaRPr lang="pt-BR" sz="2800" dirty="0"/>
          </a:p>
        </p:txBody>
      </p:sp>
      <p:sp>
        <p:nvSpPr>
          <p:cNvPr id="3" name="AutoShape 2" descr="Exibindo IMGP899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1000125"/>
            <a:ext cx="7286625" cy="485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3" y="5301208"/>
            <a:ext cx="1290727" cy="144198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454231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509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000125"/>
            <a:ext cx="6477000" cy="485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https://mail.google.com/mail/u/1/?ui=2&amp;ik=57b3d06c12&amp;view=fimg&amp;th=15131290c2b1a4dd&amp;attid=0.1.1&amp;disp=emb&amp;attbid=ANGjdJ_fTJk7R0t1mSHNA_-mkwxEhzL8im_Fr2kPvLiwCq8fsuOiSavyMPFKAunajK83xHAEhD8Ro04Xf7vG8VsEyYdlZg6aZx45RHS3M7G5-WX0mP8uWdOD4NYArqw&amp;sz=w1844-h1384&amp;ats=1448371011026&amp;rm=15131290c2b1a4dd&amp;zw&amp;atsh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1634828" y="5847024"/>
            <a:ext cx="559800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/>
              <a:t> </a:t>
            </a:r>
            <a:r>
              <a:rPr lang="es-ES" sz="2800" dirty="0"/>
              <a:t>Olimpíada Iberoamericana  -  </a:t>
            </a:r>
            <a:r>
              <a:rPr lang="es-ES" sz="2800" dirty="0" smtClean="0"/>
              <a:t>Cuba 2009</a:t>
            </a:r>
            <a:endParaRPr lang="es-ES" sz="2800" dirty="0"/>
          </a:p>
          <a:p>
            <a:endParaRPr lang="pt-BR" sz="2800" dirty="0"/>
          </a:p>
        </p:txBody>
      </p:sp>
      <p:sp>
        <p:nvSpPr>
          <p:cNvPr id="3" name="AutoShape 2" descr="Exibindo IMGP899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3" y="5301208"/>
            <a:ext cx="1290727" cy="144198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454231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56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mail.google.com/mail/u/1/?ui=2&amp;ik=57b3d06c12&amp;view=fimg&amp;th=15131290c2b1a4dd&amp;attid=0.1.1&amp;disp=emb&amp;attbid=ANGjdJ_fTJk7R0t1mSHNA_-mkwxEhzL8im_Fr2kPvLiwCq8fsuOiSavyMPFKAunajK83xHAEhD8Ro04Xf7vG8VsEyYdlZg6aZx45RHS3M7G5-WX0mP8uWdOD4NYArqw&amp;sz=w1844-h1384&amp;ats=1448371011026&amp;rm=15131290c2b1a4dd&amp;zw&amp;atsh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1634828" y="5847024"/>
            <a:ext cx="55659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/>
              <a:t> Olimpíada Internacional na </a:t>
            </a:r>
            <a:r>
              <a:rPr lang="pt-BR" sz="2800" dirty="0" err="1"/>
              <a:t>Korea</a:t>
            </a:r>
            <a:r>
              <a:rPr lang="pt-BR" sz="2800" dirty="0"/>
              <a:t> - 2006</a:t>
            </a:r>
          </a:p>
        </p:txBody>
      </p:sp>
      <p:sp>
        <p:nvSpPr>
          <p:cNvPr id="3" name="AutoShape 2" descr="Exibindo IMGP899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3" y="5301208"/>
            <a:ext cx="1290727" cy="144198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454231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24745"/>
            <a:ext cx="6314601" cy="4733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945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mail.google.com/mail/u/1/?ui=2&amp;ik=57b3d06c12&amp;view=fimg&amp;th=15131290c2b1a4dd&amp;attid=0.1.1&amp;disp=emb&amp;attbid=ANGjdJ_fTJk7R0t1mSHNA_-mkwxEhzL8im_Fr2kPvLiwCq8fsuOiSavyMPFKAunajK83xHAEhD8Ro04Xf7vG8VsEyYdlZg6aZx45RHS3M7G5-WX0mP8uWdOD4NYArqw&amp;sz=w1844-h1384&amp;ats=1448371011026&amp;rm=15131290c2b1a4dd&amp;zw&amp;atsh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1634828" y="5847024"/>
            <a:ext cx="55659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/>
              <a:t> Olimpíada Internacional na </a:t>
            </a:r>
            <a:r>
              <a:rPr lang="pt-BR" sz="2800" dirty="0" err="1"/>
              <a:t>Korea</a:t>
            </a:r>
            <a:r>
              <a:rPr lang="pt-BR" sz="2800" dirty="0"/>
              <a:t> - 2006</a:t>
            </a:r>
          </a:p>
        </p:txBody>
      </p:sp>
      <p:sp>
        <p:nvSpPr>
          <p:cNvPr id="3" name="AutoShape 2" descr="Exibindo IMGP899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3" y="5301208"/>
            <a:ext cx="1290727" cy="144198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454231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88" y="1209675"/>
            <a:ext cx="5915025" cy="443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868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836507"/>
            <a:ext cx="6696744" cy="5022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https://mail.google.com/mail/u/1/?ui=2&amp;ik=57b3d06c12&amp;view=fimg&amp;th=15131290c2b1a4dd&amp;attid=0.1.1&amp;disp=emb&amp;attbid=ANGjdJ_fTJk7R0t1mSHNA_-mkwxEhzL8im_Fr2kPvLiwCq8fsuOiSavyMPFKAunajK83xHAEhD8Ro04Xf7vG8VsEyYdlZg6aZx45RHS3M7G5-WX0mP8uWdOD4NYArqw&amp;sz=w1844-h1384&amp;ats=1448371011026&amp;rm=15131290c2b1a4dd&amp;zw&amp;atsh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1634828" y="5847024"/>
            <a:ext cx="55659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/>
              <a:t> Olimpíada Internacional na </a:t>
            </a:r>
            <a:r>
              <a:rPr lang="pt-BR" sz="2800" dirty="0" err="1"/>
              <a:t>Korea</a:t>
            </a:r>
            <a:r>
              <a:rPr lang="pt-BR" sz="2800" dirty="0"/>
              <a:t> - 2006</a:t>
            </a:r>
          </a:p>
        </p:txBody>
      </p:sp>
      <p:sp>
        <p:nvSpPr>
          <p:cNvPr id="3" name="AutoShape 2" descr="Exibindo IMGP899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3" y="5301208"/>
            <a:ext cx="1290727" cy="144198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454231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21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626" y="893865"/>
            <a:ext cx="6837781" cy="5128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https://mail.google.com/mail/u/1/?ui=2&amp;ik=57b3d06c12&amp;view=fimg&amp;th=15131290c2b1a4dd&amp;attid=0.1.1&amp;disp=emb&amp;attbid=ANGjdJ_fTJk7R0t1mSHNA_-mkwxEhzL8im_Fr2kPvLiwCq8fsuOiSavyMPFKAunajK83xHAEhD8Ro04Xf7vG8VsEyYdlZg6aZx45RHS3M7G5-WX0mP8uWdOD4NYArqw&amp;sz=w1844-h1384&amp;ats=1448371011026&amp;rm=15131290c2b1a4dd&amp;zw&amp;atsh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1666582" y="6028492"/>
            <a:ext cx="63594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/>
              <a:t> Olimpíada Internacional na Inglaterra - 2009</a:t>
            </a:r>
          </a:p>
        </p:txBody>
      </p:sp>
      <p:sp>
        <p:nvSpPr>
          <p:cNvPr id="3" name="AutoShape 2" descr="Exibindo IMGP899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3" y="5301208"/>
            <a:ext cx="1290727" cy="144198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454231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544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mail.google.com/mail/u/1/?ui=2&amp;ik=57b3d06c12&amp;view=fimg&amp;th=15131290c2b1a4dd&amp;attid=0.1.1&amp;disp=emb&amp;attbid=ANGjdJ_fTJk7R0t1mSHNA_-mkwxEhzL8im_Fr2kPvLiwCq8fsuOiSavyMPFKAunajK83xHAEhD8Ro04Xf7vG8VsEyYdlZg6aZx45RHS3M7G5-WX0mP8uWdOD4NYArqw&amp;sz=w1844-h1384&amp;ats=1448371011026&amp;rm=15131290c2b1a4dd&amp;zw&amp;atsh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2760030" y="6219972"/>
            <a:ext cx="60604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/>
              <a:t> Olimpíada Internacional na Turquia - 2011</a:t>
            </a:r>
          </a:p>
        </p:txBody>
      </p:sp>
      <p:sp>
        <p:nvSpPr>
          <p:cNvPr id="3" name="AutoShape 2" descr="Exibindo IMGP899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3" y="5301208"/>
            <a:ext cx="1290727" cy="144198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454231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739" b="12133"/>
          <a:stretch/>
        </p:blipFill>
        <p:spPr bwMode="auto">
          <a:xfrm rot="16200000">
            <a:off x="2833453" y="502059"/>
            <a:ext cx="6070776" cy="5387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396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mail.google.com/mail/u/1/?ui=2&amp;ik=57b3d06c12&amp;view=fimg&amp;th=15131290c2b1a4dd&amp;attid=0.1.1&amp;disp=emb&amp;attbid=ANGjdJ_fTJk7R0t1mSHNA_-mkwxEhzL8im_Fr2kPvLiwCq8fsuOiSavyMPFKAunajK83xHAEhD8Ro04Xf7vG8VsEyYdlZg6aZx45RHS3M7G5-WX0mP8uWdOD4NYArqw&amp;sz=w1844-h1384&amp;ats=1448371011026&amp;rm=15131290c2b1a4dd&amp;zw&amp;atsh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2261859" y="6219972"/>
            <a:ext cx="58865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/>
              <a:t> Olimpíada Internacional no Japão - 2010</a:t>
            </a:r>
          </a:p>
        </p:txBody>
      </p:sp>
      <p:sp>
        <p:nvSpPr>
          <p:cNvPr id="3" name="AutoShape 2" descr="Exibindo IMGP899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3" y="5301208"/>
            <a:ext cx="1290727" cy="144198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454231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548340"/>
            <a:ext cx="6882890" cy="4671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493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808312" cy="115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539552" y="2714144"/>
            <a:ext cx="842493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5400" dirty="0" smtClean="0">
                <a:solidFill>
                  <a:srgbClr val="FFFF00"/>
                </a:solidFill>
                <a:latin typeface="+mj-lt"/>
              </a:rPr>
              <a:t>Descobrindo </a:t>
            </a:r>
            <a:r>
              <a:rPr lang="pt-BR" sz="5400" dirty="0">
                <a:solidFill>
                  <a:srgbClr val="FFFF00"/>
                </a:solidFill>
                <a:latin typeface="+mj-lt"/>
              </a:rPr>
              <a:t>jovens com talento e aptidões para o estudo da </a:t>
            </a:r>
            <a:r>
              <a:rPr lang="pt-BR" sz="5400" dirty="0" smtClean="0">
                <a:solidFill>
                  <a:srgbClr val="FFFF00"/>
                </a:solidFill>
                <a:latin typeface="+mj-lt"/>
              </a:rPr>
              <a:t>Química</a:t>
            </a:r>
          </a:p>
        </p:txBody>
      </p:sp>
      <p:sp>
        <p:nvSpPr>
          <p:cNvPr id="4" name="Retângulo 3"/>
          <p:cNvSpPr/>
          <p:nvPr/>
        </p:nvSpPr>
        <p:spPr>
          <a:xfrm>
            <a:off x="539552" y="1412776"/>
            <a:ext cx="273324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6600" b="1" dirty="0" smtClean="0">
                <a:solidFill>
                  <a:srgbClr val="FF0000"/>
                </a:solidFill>
              </a:rPr>
              <a:t>1995 ...</a:t>
            </a:r>
            <a:endParaRPr lang="pt-BR" sz="6600" b="1" dirty="0">
              <a:solidFill>
                <a:srgbClr val="FF00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517960" y="5438954"/>
            <a:ext cx="270458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6600" b="1" dirty="0" smtClean="0">
                <a:solidFill>
                  <a:srgbClr val="FF0000"/>
                </a:solidFill>
              </a:rPr>
              <a:t>... 2015</a:t>
            </a:r>
            <a:endParaRPr lang="pt-BR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23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mail.google.com/mail/u/1/?ui=2&amp;ik=57b3d06c12&amp;view=fimg&amp;th=15131290c2b1a4dd&amp;attid=0.1.1&amp;disp=emb&amp;attbid=ANGjdJ_fTJk7R0t1mSHNA_-mkwxEhzL8im_Fr2kPvLiwCq8fsuOiSavyMPFKAunajK83xHAEhD8Ro04Xf7vG8VsEyYdlZg6aZx45RHS3M7G5-WX0mP8uWdOD4NYArqw&amp;sz=w1844-h1384&amp;ats=1448371011026&amp;rm=15131290c2b1a4dd&amp;zw&amp;atsh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1634828" y="5301208"/>
            <a:ext cx="71156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dirty="0"/>
              <a:t> </a:t>
            </a:r>
            <a:r>
              <a:rPr lang="pt-BR" sz="3600" dirty="0" smtClean="0"/>
              <a:t>Premiação Nacional </a:t>
            </a:r>
            <a:r>
              <a:rPr lang="pt-BR" sz="3600" dirty="0"/>
              <a:t>em Teresina </a:t>
            </a:r>
            <a:r>
              <a:rPr lang="pt-BR" sz="3600" dirty="0" smtClean="0"/>
              <a:t> - 2008</a:t>
            </a:r>
            <a:endParaRPr lang="pt-BR" sz="3600" b="1" dirty="0"/>
          </a:p>
        </p:txBody>
      </p:sp>
      <p:sp>
        <p:nvSpPr>
          <p:cNvPr id="3" name="AutoShape 2" descr="Exibindo IMGP899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3" y="5301208"/>
            <a:ext cx="1290727" cy="144198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454231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54"/>
          <a:stretch/>
        </p:blipFill>
        <p:spPr bwMode="auto">
          <a:xfrm>
            <a:off x="328364" y="1412776"/>
            <a:ext cx="8420100" cy="3779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03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14959"/>
            <a:ext cx="7120790" cy="4734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https://mail.google.com/mail/u/1/?ui=2&amp;ik=57b3d06c12&amp;view=fimg&amp;th=15131290c2b1a4dd&amp;attid=0.1.1&amp;disp=emb&amp;attbid=ANGjdJ_fTJk7R0t1mSHNA_-mkwxEhzL8im_Fr2kPvLiwCq8fsuOiSavyMPFKAunajK83xHAEhD8Ro04Xf7vG8VsEyYdlZg6aZx45RHS3M7G5-WX0mP8uWdOD4NYArqw&amp;sz=w1844-h1384&amp;ats=1448371011026&amp;rm=15131290c2b1a4dd&amp;zw&amp;atsh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2195736" y="5859065"/>
            <a:ext cx="40623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00" dirty="0"/>
              <a:t> Curso na UNICAMP</a:t>
            </a:r>
          </a:p>
        </p:txBody>
      </p:sp>
      <p:sp>
        <p:nvSpPr>
          <p:cNvPr id="3" name="AutoShape 2" descr="Exibindo IMGP899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3" y="5301208"/>
            <a:ext cx="1290727" cy="144198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454231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30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95" y="1533711"/>
            <a:ext cx="7668207" cy="42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https://mail.google.com/mail/u/1/?ui=2&amp;ik=57b3d06c12&amp;view=fimg&amp;th=15131290c2b1a4dd&amp;attid=0.1.1&amp;disp=emb&amp;attbid=ANGjdJ_fTJk7R0t1mSHNA_-mkwxEhzL8im_Fr2kPvLiwCq8fsuOiSavyMPFKAunajK83xHAEhD8Ro04Xf7vG8VsEyYdlZg6aZx45RHS3M7G5-WX0mP8uWdOD4NYArqw&amp;sz=w1844-h1384&amp;ats=1448371011026&amp;rm=15131290c2b1a4dd&amp;zw&amp;atsh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1619672" y="5850730"/>
            <a:ext cx="71523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00" dirty="0"/>
              <a:t> Encontro Anual da Indústria Química</a:t>
            </a:r>
          </a:p>
        </p:txBody>
      </p:sp>
      <p:sp>
        <p:nvSpPr>
          <p:cNvPr id="3" name="AutoShape 2" descr="Exibindo IMGP899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3" y="5301208"/>
            <a:ext cx="1290727" cy="144198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454231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59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454231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www.ufpi.br/arquivos/Image/reitor_montevide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895" y="1268760"/>
            <a:ext cx="6580446" cy="49353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427526" y="6212656"/>
            <a:ext cx="69608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XIX Olimpíada Ibero-americana de Química, realizada na cidade de Montevidéu, no </a:t>
            </a:r>
            <a:r>
              <a:rPr lang="pt-BR" sz="2000" b="1" dirty="0" smtClean="0">
                <a:solidFill>
                  <a:schemeClr val="bg1"/>
                </a:solidFill>
              </a:rPr>
              <a:t>Uruguai - 2014</a:t>
            </a:r>
            <a:endParaRPr lang="pt-BR" sz="2000" b="1" dirty="0">
              <a:solidFill>
                <a:schemeClr val="bg1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3" y="5301208"/>
            <a:ext cx="1290727" cy="144198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48739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475656" y="6021288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cap="all" dirty="0"/>
              <a:t>BRASIL CONQUISTA MEDALHAS DE OURO E PRATA NA OLIMPÍADA IBEROAMERICANA DE QUÍMICA (OIAQ</a:t>
            </a:r>
            <a:r>
              <a:rPr lang="pt-BR" b="1" cap="all" dirty="0" smtClean="0"/>
              <a:t>) 2015.</a:t>
            </a:r>
            <a:endParaRPr lang="pt-BR" b="1" cap="all" dirty="0"/>
          </a:p>
        </p:txBody>
      </p:sp>
      <p:pic>
        <p:nvPicPr>
          <p:cNvPr id="7170" name="Picture 2" descr="Brasil Conquista Medalhas De Ouro e Prata na Olimpíada Iberoamericana de Química (OIAQ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62" y="1196752"/>
            <a:ext cx="8330768" cy="4608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7584" cy="92456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3" y="5301208"/>
            <a:ext cx="1290727" cy="144198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1611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475656" y="6173283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cap="all" dirty="0" smtClean="0"/>
              <a:t>OLIMPÍADA </a:t>
            </a:r>
            <a:r>
              <a:rPr lang="pt-BR" b="1" cap="all" dirty="0"/>
              <a:t>IBEROAMERICANA DE QUÍMICA </a:t>
            </a:r>
            <a:r>
              <a:rPr lang="pt-BR" b="1" cap="all" dirty="0" smtClean="0"/>
              <a:t> 2010</a:t>
            </a:r>
            <a:endParaRPr lang="pt-BR" b="1" cap="all" dirty="0"/>
          </a:p>
        </p:txBody>
      </p:sp>
      <p:pic>
        <p:nvPicPr>
          <p:cNvPr id="8194" name="Picture 2" descr="http://www.blogeducacao.org.br/wp-content/uploads/2010/11/Vencedores-olimp%C3%ADada-iberoamericana-de-qu%C3%ADmi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" y="260648"/>
            <a:ext cx="4499111" cy="38270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s2.glbimg.com/Si7EatxcdR2XZ2ufwZBArfGfeWBMaKp1AcV7nKjLl89Ioz-HdGixxa_8qOZvMp3w/s.glbimg.com/jo/g1/f/original/2012/10/05/a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1" y="2697163"/>
            <a:ext cx="4536505" cy="34023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0" y="5895666"/>
            <a:ext cx="827584" cy="92456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44212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340950" y="6004006"/>
            <a:ext cx="72728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/>
              <a:t>Brasil participa de olimpíada de química na </a:t>
            </a:r>
            <a:r>
              <a:rPr lang="pt-BR" sz="2000" b="1" dirty="0" smtClean="0"/>
              <a:t>Argentina  2012</a:t>
            </a:r>
            <a:endParaRPr lang="pt-BR" sz="2000" b="1" dirty="0"/>
          </a:p>
          <a:p>
            <a:endParaRPr lang="pt-BR" sz="2000" b="1" cap="all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0" y="5571756"/>
            <a:ext cx="1151324" cy="128624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218" name="Picture 2" descr="http://www.portalaz.com.br/imagens/geral/20120923022457_c32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735543"/>
            <a:ext cx="6912768" cy="5184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15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0" y="29951"/>
            <a:ext cx="1151324" cy="128624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266" name="Picture 2" descr="Bild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60" y="1497240"/>
            <a:ext cx="8776812" cy="45240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2758573" y="6004005"/>
            <a:ext cx="44375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/>
              <a:t>Olimpíada </a:t>
            </a:r>
            <a:r>
              <a:rPr lang="pt-BR" b="1" dirty="0" err="1"/>
              <a:t>Iberoamericana</a:t>
            </a:r>
            <a:r>
              <a:rPr lang="pt-BR" b="1" dirty="0"/>
              <a:t> de Química</a:t>
            </a:r>
          </a:p>
          <a:p>
            <a:pPr algn="ctr"/>
            <a:r>
              <a:rPr lang="pt-BR" dirty="0" smtClean="0"/>
              <a:t>Argentina </a:t>
            </a:r>
            <a:r>
              <a:rPr lang="pt-BR" dirty="0"/>
              <a:t>2012</a:t>
            </a:r>
          </a:p>
        </p:txBody>
      </p:sp>
    </p:spTree>
    <p:extLst>
      <p:ext uri="{BB962C8B-B14F-4D97-AF65-F5344CB8AC3E}">
        <p14:creationId xmlns:p14="http://schemas.microsoft.com/office/powerpoint/2010/main" val="70653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79512" y="116632"/>
            <a:ext cx="8604957" cy="5079074"/>
            <a:chOff x="179512" y="116632"/>
            <a:chExt cx="8604957" cy="5079074"/>
          </a:xfrm>
        </p:grpSpPr>
        <p:pic>
          <p:nvPicPr>
            <p:cNvPr id="1027" name="Picture 3" descr="C:\Users\loja\Documents\bk 2014 sansung\Bibliotecas\Videos\olimpiada 2012\obq111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16632"/>
              <a:ext cx="2304256" cy="94650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91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71" t="15410" r="1091" b="24785"/>
            <a:stretch/>
          </p:blipFill>
          <p:spPr bwMode="auto">
            <a:xfrm>
              <a:off x="323528" y="1915769"/>
              <a:ext cx="8460941" cy="327993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3434"/>
            <a:ext cx="827584" cy="92456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85271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808312" cy="115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1" t="14224" r="8518" b="25647"/>
          <a:stretch/>
        </p:blipFill>
        <p:spPr bwMode="auto">
          <a:xfrm>
            <a:off x="251520" y="1916831"/>
            <a:ext cx="8712968" cy="3713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3434"/>
            <a:ext cx="827584" cy="92456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93355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808312" cy="115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539552" y="2787893"/>
            <a:ext cx="820891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5400" b="1" dirty="0" smtClean="0">
                <a:solidFill>
                  <a:srgbClr val="92D050"/>
                </a:solidFill>
                <a:latin typeface="+mj-lt"/>
              </a:rPr>
              <a:t>Estimulando </a:t>
            </a:r>
            <a:r>
              <a:rPr lang="pt-BR" sz="5400" b="1" dirty="0">
                <a:solidFill>
                  <a:srgbClr val="92D050"/>
                </a:solidFill>
                <a:latin typeface="+mj-lt"/>
              </a:rPr>
              <a:t>a curiosidade científica e </a:t>
            </a:r>
            <a:r>
              <a:rPr lang="pt-BR" sz="5400" b="1" dirty="0" smtClean="0">
                <a:solidFill>
                  <a:srgbClr val="92D050"/>
                </a:solidFill>
                <a:latin typeface="+mj-lt"/>
              </a:rPr>
              <a:t>incentivando </a:t>
            </a:r>
            <a:r>
              <a:rPr lang="pt-BR" sz="5400" b="1" dirty="0">
                <a:solidFill>
                  <a:srgbClr val="92D050"/>
                </a:solidFill>
                <a:latin typeface="+mj-lt"/>
              </a:rPr>
              <a:t>futuros </a:t>
            </a:r>
            <a:r>
              <a:rPr lang="pt-BR" sz="5400" b="1" dirty="0" smtClean="0">
                <a:solidFill>
                  <a:srgbClr val="92D050"/>
                </a:solidFill>
                <a:latin typeface="+mj-lt"/>
              </a:rPr>
              <a:t>profissionais</a:t>
            </a:r>
            <a:endParaRPr lang="pt-BR" sz="5400" b="1" dirty="0">
              <a:solidFill>
                <a:srgbClr val="92D050"/>
              </a:solidFill>
              <a:latin typeface="+mj-lt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39552" y="1412776"/>
            <a:ext cx="273324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6600" b="1" dirty="0" smtClean="0">
                <a:solidFill>
                  <a:srgbClr val="FF0000"/>
                </a:solidFill>
              </a:rPr>
              <a:t>1995 ...</a:t>
            </a:r>
            <a:endParaRPr lang="pt-BR" sz="6600" b="1" dirty="0">
              <a:solidFill>
                <a:srgbClr val="FF00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517960" y="5517782"/>
            <a:ext cx="270458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6600" b="1" dirty="0" smtClean="0">
                <a:solidFill>
                  <a:srgbClr val="FF0000"/>
                </a:solidFill>
              </a:rPr>
              <a:t>... 2015</a:t>
            </a:r>
            <a:endParaRPr lang="pt-BR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75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808312" cy="115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9240"/>
            <a:ext cx="1135674" cy="12687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2226" name="Picture 2" descr="C:\Users\Cliente Especial\Documents\obq 2015\solenidade\sul\giovanatrofeujunior20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476" y="1484784"/>
            <a:ext cx="6721963" cy="5041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72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808312" cy="115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7"/>
            <a:ext cx="8147465" cy="4340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3434"/>
            <a:ext cx="827584" cy="92456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86625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016224" cy="82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38" y="1270188"/>
            <a:ext cx="6806530" cy="51048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3434"/>
            <a:ext cx="827584" cy="92456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41489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obquimica.org/media/site/public/albums/139/d7k_2039b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pSp>
        <p:nvGrpSpPr>
          <p:cNvPr id="3" name="Grupo 2"/>
          <p:cNvGrpSpPr/>
          <p:nvPr/>
        </p:nvGrpSpPr>
        <p:grpSpPr>
          <a:xfrm>
            <a:off x="179512" y="116632"/>
            <a:ext cx="7886650" cy="6168086"/>
            <a:chOff x="179512" y="116632"/>
            <a:chExt cx="7886650" cy="6168086"/>
          </a:xfrm>
        </p:grpSpPr>
        <p:pic>
          <p:nvPicPr>
            <p:cNvPr id="1027" name="Picture 3" descr="C:\Users\loja\Documents\bk 2014 sansung\Bibliotecas\Videos\olimpiada 2012\obq111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16632"/>
              <a:ext cx="2808312" cy="115355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084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1443485"/>
              <a:ext cx="7310586" cy="484123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3434"/>
            <a:ext cx="827584" cy="92456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80879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103627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59" name="Picture 3" descr="C:\Users\loja\Documents\bk 2014 sansung\Bibliotecas\Documents\olimpiada 2012\1390167668_dscf71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45617"/>
            <a:ext cx="7272808" cy="54546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3434"/>
            <a:ext cx="827584" cy="92456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14854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1753022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o 2"/>
          <p:cNvGrpSpPr/>
          <p:nvPr/>
        </p:nvGrpSpPr>
        <p:grpSpPr>
          <a:xfrm>
            <a:off x="971600" y="1340768"/>
            <a:ext cx="6781223" cy="5364606"/>
            <a:chOff x="1187624" y="1628800"/>
            <a:chExt cx="6158458" cy="5078150"/>
          </a:xfrm>
        </p:grpSpPr>
        <p:pic>
          <p:nvPicPr>
            <p:cNvPr id="47105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1628800"/>
              <a:ext cx="6158458" cy="461884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tângulo 1"/>
            <p:cNvSpPr/>
            <p:nvPr/>
          </p:nvSpPr>
          <p:spPr>
            <a:xfrm>
              <a:off x="1316155" y="6211669"/>
              <a:ext cx="5733244" cy="4952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2400" dirty="0" smtClean="0"/>
                <a:t>   17a. Olimpíada Ibero-americana </a:t>
              </a:r>
              <a:r>
                <a:rPr lang="pt-BR" sz="2800" dirty="0" smtClean="0"/>
                <a:t>de</a:t>
              </a:r>
              <a:r>
                <a:rPr lang="pt-BR" sz="2400" dirty="0" smtClean="0"/>
                <a:t> Química</a:t>
              </a:r>
              <a:endParaRPr lang="pt-BR" sz="2400" dirty="0"/>
            </a:p>
          </p:txBody>
        </p:sp>
      </p:grpSp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3434"/>
            <a:ext cx="827584" cy="92456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32217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016224" cy="82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6792"/>
            <a:ext cx="7272808" cy="4968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3434"/>
            <a:ext cx="827584" cy="92456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CaixaDeTexto 1"/>
          <p:cNvSpPr txBox="1"/>
          <p:nvPr/>
        </p:nvSpPr>
        <p:spPr>
          <a:xfrm>
            <a:off x="7253495" y="6409444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2014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8251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53981"/>
            <a:ext cx="7238578" cy="54289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1656184" cy="680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3434"/>
            <a:ext cx="827584" cy="92456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88721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7814642" cy="58609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1584176" cy="65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1648"/>
            <a:ext cx="1115616" cy="124635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89492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10239"/>
            <a:ext cx="7454602" cy="55909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34" y="104132"/>
            <a:ext cx="2103627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3434"/>
            <a:ext cx="827584" cy="92456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80471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42083"/>
            <a:ext cx="5688632" cy="6355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aixaDeTexto 2"/>
          <p:cNvSpPr txBox="1"/>
          <p:nvPr/>
        </p:nvSpPr>
        <p:spPr>
          <a:xfrm>
            <a:off x="-83810" y="-243408"/>
            <a:ext cx="180511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b="1" dirty="0" smtClean="0">
                <a:solidFill>
                  <a:srgbClr val="FF0000"/>
                </a:solidFill>
              </a:rPr>
              <a:t>1995</a:t>
            </a:r>
            <a:endParaRPr lang="pt-BR" sz="6600" b="1" dirty="0">
              <a:solidFill>
                <a:srgbClr val="FF0000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308304" y="5589240"/>
            <a:ext cx="19179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b="1" dirty="0" smtClean="0">
                <a:solidFill>
                  <a:srgbClr val="FF0000"/>
                </a:solidFill>
              </a:rPr>
              <a:t>2015</a:t>
            </a:r>
            <a:endParaRPr lang="pt-BR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49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12676"/>
            <a:ext cx="7848872" cy="58866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28" y="0"/>
            <a:ext cx="2160240" cy="88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3434"/>
            <a:ext cx="827584" cy="92456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65569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93410"/>
            <a:ext cx="7238578" cy="54289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1404156" cy="576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3434"/>
            <a:ext cx="827584" cy="92456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666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00158"/>
            <a:ext cx="7046556" cy="52849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150929" cy="88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1648"/>
            <a:ext cx="1115616" cy="124635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25943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45518"/>
            <a:ext cx="7358591" cy="55189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088232" cy="85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http://www.obquimica.org/media/site/images/bandeiras/acre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4" descr="data:image/png;base64,iVBORw0KGgoAAAANSUhEUgAAAQwAAAC8CAMAAAC672BgAAAAsVBMVEUAmUzz5xjMAAD17xkAl00Akk/+7BEAlE7UUQjJAAAAmE326Bf06xj17hn56hX28hkNm0uJvDnf3x9jr0GyzC8yoUikxzOBuTvt5RpEpkZRqUSZwjUjnknZ3CLL1ie5zy3mrhJssj+oyDKSvzc7o0dbrEJ5tj3D0yrR2SXrxBThmBDv1hbkpxHWWwnehg7pvBTcew3PLAXx3RfjoRHUTQjXZQvSPwbsyhXZbgvROQbfkA/lPiUhAAAGdUlEQVR4nO2b6VbbSBBGtRjZjRYnzCTDbNk3MARiIMTz/g82srApL1q6W1Xd1S3dfwmHc+R7qusT7qogHHkiTb8Etp+BC8m3F5NRRkWavDw5DUYZa4qzT9MgGGWE67L4MD0NRhlrivPPJ0EwyliTfJ1MglHGmjJQt2UxeBlVoI4y1qTJx5PTYJSxZhuoo4zyiHyYToJRxpoi/HwSHCL7ywvKJzNP8vX0sCykZWSL25z26YySFl/2O6eajMtoTvt8Jkn+/aemLKRlzH+KR9oHNMdRoKrKWArxnyfnpDj7c1qvQlJGdieilR/nJPn9KFAVZcSzKBKLjPg5DVCEvx0HqqKMpShlXLovoz5Q1WRkV6WM6Kfr5yQt/mjqnAoy4uvSRSSW1E9LSxmojZ1T5ZiISsady+ckTf7uKAs5Gdm7SkZ0H5M/MhnFeXOgKsmIHyoXkSB/ZDJaA1WtMsRGxpWj56QjUFVkZDcbGdG1m+ckeRPIlIWUjPzXxoWb56Q7UJVkRM8y3rl3ToruQFWQAackih5cOydSgdooI48Pmd9GUBpHP41jzsUiF6hNMhaz+9khUBjlK/nRT1eMj45koDbJyMLr3c/eiYgu2H7NkcoGapOMMJxfKdgQDyHbukjevFArixoZYb5cyeoQV2z/kE2Llyqds0lG+fr9XcqGWC3ZHpHi7JVS52yWEcYXMi6+s83ZNHk9VS+LBhlSffSCrYvi/C+dsmiS0dlHxTXjzvl2otw522WE+aKlj3LunOl71UDtltHSR8VqwbZzHkyfoMlo6qOcO6dWoErJKNvCfY0Lxp1TL1DlZITzOhlchxO0A1VSxrKma3C9dNUPVDkZ6yvWY3heuvYIVDkZcc0p4Xnp2itQ5WTUnRKWl679AlVKRtbwFsrt0nWzH0Er4+mKddspQAyzS9fjcU4KGeHz5xc/FvNb+BenS1fYjyCVsb1iLT/9bZ6F85vn0rjnc0529iNIZWyvWKPopvrwWbj9bpjPOdndjyCVsbliFbPnv9bnm/cOLpeu+/sRlDI2l0fibudM5Isf1X/yuHTFClQJGfGvp8659/Kd5VUf5XDp2jLOiS8j33bOfao+yuDSFTFQu2VUp+SmJjaqPmr90rVmP4JQRnkeZg3fc5Z91PI5qd2PoJQhLhvfJvJFZPWcdI1zYsvIHh9bvrbIMosymvYj6GR03QTYc9G4H0EogykUgeqqjLb9iKHJUJ4+8VeG9DjnAGSQBap7MlTGOX2XIbEfMRQZiuOcXstQHef0WQZ1oDokgz5Q3ZEhvx/hvQwjgeqIDKX9CL9lmApUF2QYC1QHZJgLVPYyNPYjvJWhsx/hqYy+45w+yeg9zumPDIRxTm9kYIxz+iIDZZzTDxlI45xeyMCfPnFWhrVAZSjDXqCyk2EzULnJsBqogG0NFXYDFbDtIbQfqIBtEwwCFbCtAm8/AgHLLkjGObWxqgJ1PwIBmy5w9yMQsOgCeT8CAWsq0PcjELDlglGgAnZU0I5zamPFBa9ABWy4oNmPQMC8Cqr9CASMuzAwzqmNYRWE+xEImHVBuR+BgEkVTAMVMOiCeD8CAXMubEyfKGJKhclxTm0MueAcqIARFYbHObUx4cLMfgQC9CrMj3NqQ+7CwjinNtQuHAhUgFaFE4EKkLowuh+BAKEKVwIVoHNhej8CASoVDgUqQOTCpUAFaFw4FagAhQo7+xEIELiwtB+BALoKBuOc2mC74DDOqQ2uCh7jnNqgumAyzqkNpgsu45za4KngM86pDZoLltMniiCpcDlQARwXTgcqgKHC8UAFEFy4HqhAfxfOByrQV4UHgQr0LQsPAhXoVxac9iMQ6OOC6zinNn3Kgtd+BAL6ZcFtPwIBXRf89iMQ0FPBcT8CAb2y8CpQAZ2y4D7OqY26C+8CFVB2wXY/AgHVsuC7H4GAYlk4Mc6pjYoK3vsRCKiUBe/9CATky8LbQAVkXfDfj0BA9oi4OX2iiFxZuDp9oohUWfgdqEC3CvfGObXpLgv3xjm16SoLF8c5tWl34eY4pzbtR2QQgQq0lcVAAhVoKQvH9iMQaOycwwlUoOmIDChQgfqyGFSgArVlMaxABeo658ACFTg+IoMLVOA4UP28LJPiMFD9mj5RZL9z+jHOqc1eoHoyzqnNbqD6Ms6pDXROf8Y5tdkeEZ/GObXZlIWn0yeKjIG6wxioO4yBusMYqDuMgQr8D/gUqwWvobCK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3434"/>
            <a:ext cx="827584" cy="92456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98397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63368"/>
            <a:ext cx="7358591" cy="55189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1753022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http://www.obquimica.org/media/site/images/bandeiras/acre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4" descr="data:image/png;base64,iVBORw0KGgoAAAANSUhEUgAAAQwAAAC8CAMAAAC672BgAAAAsVBMVEUAmUzz5xjMAAD17xkAl00Akk/+7BEAlE7UUQjJAAAAmE326Bf06xj17hn56hX28hkNm0uJvDnf3x9jr0GyzC8yoUikxzOBuTvt5RpEpkZRqUSZwjUjnknZ3CLL1ie5zy3mrhJssj+oyDKSvzc7o0dbrEJ5tj3D0yrR2SXrxBThmBDv1hbkpxHWWwnehg7pvBTcew3PLAXx3RfjoRHUTQjXZQvSPwbsyhXZbgvROQbfkA/lPiUhAAAGdUlEQVR4nO2b6VbbSBBGtRjZjRYnzCTDbNk3MARiIMTz/g82srApL1q6W1Xd1S3dfwmHc+R7qusT7qogHHkiTb8Etp+BC8m3F5NRRkWavDw5DUYZa4qzT9MgGGWE67L4MD0NRhlrivPPJ0EwyliTfJ1MglHGmjJQt2UxeBlVoI4y1qTJx5PTYJSxZhuoo4zyiHyYToJRxpoi/HwSHCL7ywvKJzNP8vX0sCykZWSL25z26YySFl/2O6eajMtoTvt8Jkn+/aemLKRlzH+KR9oHNMdRoKrKWArxnyfnpDj7c1qvQlJGdieilR/nJPn9KFAVZcSzKBKLjPg5DVCEvx0HqqKMpShlXLovoz5Q1WRkV6WM6Kfr5yQt/mjqnAoy4uvSRSSW1E9LSxmojZ1T5ZiISsady+ckTf7uKAs5Gdm7SkZ0H5M/MhnFeXOgKsmIHyoXkSB/ZDJaA1WtMsRGxpWj56QjUFVkZDcbGdG1m+ckeRPIlIWUjPzXxoWb56Q7UJVkRM8y3rl3ToruQFWQAackih5cOydSgdooI48Pmd9GUBpHP41jzsUiF6hNMhaz+9khUBjlK/nRT1eMj45koDbJyMLr3c/eiYgu2H7NkcoGapOMMJxfKdgQDyHbukjevFArixoZYb5cyeoQV2z/kE2Llyqds0lG+fr9XcqGWC3ZHpHi7JVS52yWEcYXMi6+s83ZNHk9VS+LBhlSffSCrYvi/C+dsmiS0dlHxTXjzvl2otw522WE+aKlj3LunOl71UDtltHSR8VqwbZzHkyfoMlo6qOcO6dWoErJKNvCfY0Lxp1TL1DlZITzOhlchxO0A1VSxrKma3C9dNUPVDkZ6yvWY3heuvYIVDkZcc0p4Xnp2itQ5WTUnRKWl679AlVKRtbwFsrt0nWzH0Er4+mKddspQAyzS9fjcU4KGeHz5xc/FvNb+BenS1fYjyCVsb1iLT/9bZ6F85vn0rjnc0529iNIZWyvWKPopvrwWbj9bpjPOdndjyCVsbliFbPnv9bnm/cOLpeu+/sRlDI2l0fibudM5Isf1X/yuHTFClQJGfGvp8659/Kd5VUf5XDp2jLOiS8j33bOfao+yuDSFTFQu2VUp+SmJjaqPmr90rVmP4JQRnkeZg3fc5Z91PI5qd2PoJQhLhvfJvJFZPWcdI1zYsvIHh9bvrbIMosymvYj6GR03QTYc9G4H0EogykUgeqqjLb9iKHJUJ4+8VeG9DjnAGSQBap7MlTGOX2XIbEfMRQZiuOcXstQHef0WQZ1oDokgz5Q3ZEhvx/hvQwjgeqIDKX9CL9lmApUF2QYC1QHZJgLVPYyNPYjvJWhsx/hqYy+45w+yeg9zumPDIRxTm9kYIxz+iIDZZzTDxlI45xeyMCfPnFWhrVAZSjDXqCyk2EzULnJsBqogG0NFXYDFbDtIbQfqIBtEwwCFbCtAm8/AgHLLkjGObWxqgJ1PwIBmy5w9yMQsOgCeT8CAWsq0PcjELDlglGgAnZU0I5zamPFBa9ABWy4oNmPQMC8Cqr9CASMuzAwzqmNYRWE+xEImHVBuR+BgEkVTAMVMOiCeD8CAXMubEyfKGJKhclxTm0MueAcqIARFYbHObUx4cLMfgQC9CrMj3NqQ+7CwjinNtQuHAhUgFaFE4EKkLowuh+BAKEKVwIVoHNhej8CASoVDgUqQOTCpUAFaFw4FagAhQo7+xEIELiwtB+BALoKBuOc2mC74DDOqQ2uCh7jnNqgumAyzqkNpgsu45za4KngM86pDZoLltMniiCpcDlQARwXTgcqgKHC8UAFEFy4HqhAfxfOByrQV4UHgQr0LQsPAhXoVxac9iMQ6OOC6zinNn3Kgtd+BAL6ZcFtPwIBXRf89iMQ0FPBcT8CAb2y8CpQAZ2y4D7OqY26C+8CFVB2wXY/AgHVsuC7H4GAYlk4Mc6pjYoK3vsRCKiUBe/9CATky8LbQAVkXfDfj0BA9oi4OX2iiFxZuDp9oohUWfgdqEC3CvfGObXpLgv3xjm16SoLF8c5tWl34eY4pzbtR2QQgQq0lcVAAhVoKQvH9iMQaOycwwlUoOmIDChQgfqyGFSgArVlMaxABeo658ACFTg+IoMLVOA4UP28LJPiMFD9mj5RZL9z+jHOqc1eoHoyzqnNbqD6Ms6pDXROf8Y5tdkeEZ/GObXZlIWn0yeKjIG6wxioO4yBusMYqDuMgQr8D/gUqwWvobCK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3434"/>
            <a:ext cx="827584" cy="92456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5811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7742633" cy="58069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16632"/>
            <a:ext cx="2103627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http://www.obquimica.org/media/site/images/bandeiras/acre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4" descr="data:image/png;base64,iVBORw0KGgoAAAANSUhEUgAAAQwAAAC8CAMAAAC672BgAAAAsVBMVEUAmUzz5xjMAAD17xkAl00Akk/+7BEAlE7UUQjJAAAAmE326Bf06xj17hn56hX28hkNm0uJvDnf3x9jr0GyzC8yoUikxzOBuTvt5RpEpkZRqUSZwjUjnknZ3CLL1ie5zy3mrhJssj+oyDKSvzc7o0dbrEJ5tj3D0yrR2SXrxBThmBDv1hbkpxHWWwnehg7pvBTcew3PLAXx3RfjoRHUTQjXZQvSPwbsyhXZbgvROQbfkA/lPiUhAAAGdUlEQVR4nO2b6VbbSBBGtRjZjRYnzCTDbNk3MARiIMTz/g82srApL1q6W1Xd1S3dfwmHc+R7qusT7qogHHkiTb8Etp+BC8m3F5NRRkWavDw5DUYZa4qzT9MgGGWE67L4MD0NRhlrivPPJ0EwyliTfJ1MglHGmjJQt2UxeBlVoI4y1qTJx5PTYJSxZhuoo4zyiHyYToJRxpoi/HwSHCL7ywvKJzNP8vX0sCykZWSL25z26YySFl/2O6eajMtoTvt8Jkn+/aemLKRlzH+KR9oHNMdRoKrKWArxnyfnpDj7c1qvQlJGdieilR/nJPn9KFAVZcSzKBKLjPg5DVCEvx0HqqKMpShlXLovoz5Q1WRkV6WM6Kfr5yQt/mjqnAoy4uvSRSSW1E9LSxmojZ1T5ZiISsady+ckTf7uKAs5Gdm7SkZ0H5M/MhnFeXOgKsmIHyoXkSB/ZDJaA1WtMsRGxpWj56QjUFVkZDcbGdG1m+ckeRPIlIWUjPzXxoWb56Q7UJVkRM8y3rl3ToruQFWQAackih5cOydSgdooI48Pmd9GUBpHP41jzsUiF6hNMhaz+9khUBjlK/nRT1eMj45koDbJyMLr3c/eiYgu2H7NkcoGapOMMJxfKdgQDyHbukjevFArixoZYb5cyeoQV2z/kE2Llyqds0lG+fr9XcqGWC3ZHpHi7JVS52yWEcYXMi6+s83ZNHk9VS+LBhlSffSCrYvi/C+dsmiS0dlHxTXjzvl2otw522WE+aKlj3LunOl71UDtltHSR8VqwbZzHkyfoMlo6qOcO6dWoErJKNvCfY0Lxp1TL1DlZITzOhlchxO0A1VSxrKma3C9dNUPVDkZ6yvWY3heuvYIVDkZcc0p4Xnp2itQ5WTUnRKWl679AlVKRtbwFsrt0nWzH0Er4+mKddspQAyzS9fjcU4KGeHz5xc/FvNb+BenS1fYjyCVsb1iLT/9bZ6F85vn0rjnc0529iNIZWyvWKPopvrwWbj9bpjPOdndjyCVsbliFbPnv9bnm/cOLpeu+/sRlDI2l0fibudM5Isf1X/yuHTFClQJGfGvp8659/Kd5VUf5XDp2jLOiS8j33bOfao+yuDSFTFQu2VUp+SmJjaqPmr90rVmP4JQRnkeZg3fc5Z91PI5qd2PoJQhLhvfJvJFZPWcdI1zYsvIHh9bvrbIMosymvYj6GR03QTYc9G4H0EogykUgeqqjLb9iKHJUJ4+8VeG9DjnAGSQBap7MlTGOX2XIbEfMRQZiuOcXstQHef0WQZ1oDokgz5Q3ZEhvx/hvQwjgeqIDKX9CL9lmApUF2QYC1QHZJgLVPYyNPYjvJWhsx/hqYy+45w+yeg9zumPDIRxTm9kYIxz+iIDZZzTDxlI45xeyMCfPnFWhrVAZSjDXqCyk2EzULnJsBqogG0NFXYDFbDtIbQfqIBtEwwCFbCtAm8/AgHLLkjGObWxqgJ1PwIBmy5w9yMQsOgCeT8CAWsq0PcjELDlglGgAnZU0I5zamPFBa9ABWy4oNmPQMC8Cqr9CASMuzAwzqmNYRWE+xEImHVBuR+BgEkVTAMVMOiCeD8CAXMubEyfKGJKhclxTm0MueAcqIARFYbHObUx4cLMfgQC9CrMj3NqQ+7CwjinNtQuHAhUgFaFE4EKkLowuh+BAKEKVwIVoHNhej8CASoVDgUqQOTCpUAFaFw4FagAhQo7+xEIELiwtB+BALoKBuOc2mC74DDOqQ2uCh7jnNqgumAyzqkNpgsu45za4KngM86pDZoLltMniiCpcDlQARwXTgcqgKHC8UAFEFy4HqhAfxfOByrQV4UHgQr0LQsPAhXoVxac9iMQ6OOC6zinNn3Kgtd+BAL6ZcFtPwIBXRf89iMQ0FPBcT8CAb2y8CpQAZ2y4D7OqY26C+8CFVB2wXY/AgHVsuC7H4GAYlk4Mc6pjYoK3vsRCKiUBe/9CATky8LbQAVkXfDfj0BA9oi4OX2iiFxZuDp9oohUWfgdqEC3CvfGObXpLgv3xjm16SoLF8c5tWl34eY4pzbtR2QQgQq0lcVAAhVoKQvH9iMQaOycwwlUoOmIDChQgfqyGFSgArVlMaxABeo658ACFTg+IoMLVOA4UP28LJPiMFD9mj5RZL9z+jHOqc1eoHoyzqnNbqD6Ms6pDXROf8Y5tdkeEZ/GObXZlIWn0yeKjIG6wxioO4yBusMYqDuMgQr8D/gUqwWvobCK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3434"/>
            <a:ext cx="827584" cy="92456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76256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7670626" cy="57529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454231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http://www.obquimica.org/media/site/images/bandeiras/acre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4" descr="data:image/png;base64,iVBORw0KGgoAAAANSUhEUgAAAQwAAAC8CAMAAAC672BgAAAAsVBMVEUAmUzz5xjMAAD17xkAl00Akk/+7BEAlE7UUQjJAAAAmE326Bf06xj17hn56hX28hkNm0uJvDnf3x9jr0GyzC8yoUikxzOBuTvt5RpEpkZRqUSZwjUjnknZ3CLL1ie5zy3mrhJssj+oyDKSvzc7o0dbrEJ5tj3D0yrR2SXrxBThmBDv1hbkpxHWWwnehg7pvBTcew3PLAXx3RfjoRHUTQjXZQvSPwbsyhXZbgvROQbfkA/lPiUhAAAGdUlEQVR4nO2b6VbbSBBGtRjZjRYnzCTDbNk3MARiIMTz/g82srApL1q6W1Xd1S3dfwmHc+R7qusT7qogHHkiTb8Etp+BC8m3F5NRRkWavDw5DUYZa4qzT9MgGGWE67L4MD0NRhlrivPPJ0EwyliTfJ1MglHGmjJQt2UxeBlVoI4y1qTJx5PTYJSxZhuoo4zyiHyYToJRxpoi/HwSHCL7ywvKJzNP8vX0sCykZWSL25z26YySFl/2O6eajMtoTvt8Jkn+/aemLKRlzH+KR9oHNMdRoKrKWArxnyfnpDj7c1qvQlJGdieilR/nJPn9KFAVZcSzKBKLjPg5DVCEvx0HqqKMpShlXLovoz5Q1WRkV6WM6Kfr5yQt/mjqnAoy4uvSRSSW1E9LSxmojZ1T5ZiISsady+ckTf7uKAs5Gdm7SkZ0H5M/MhnFeXOgKsmIHyoXkSB/ZDJaA1WtMsRGxpWj56QjUFVkZDcbGdG1m+ckeRPIlIWUjPzXxoWb56Q7UJVkRM8y3rl3ToruQFWQAackih5cOydSgdooI48Pmd9GUBpHP41jzsUiF6hNMhaz+9khUBjlK/nRT1eMj45koDbJyMLr3c/eiYgu2H7NkcoGapOMMJxfKdgQDyHbukjevFArixoZYb5cyeoQV2z/kE2Llyqds0lG+fr9XcqGWC3ZHpHi7JVS52yWEcYXMi6+s83ZNHk9VS+LBhlSffSCrYvi/C+dsmiS0dlHxTXjzvl2otw522WE+aKlj3LunOl71UDtltHSR8VqwbZzHkyfoMlo6qOcO6dWoErJKNvCfY0Lxp1TL1DlZITzOhlchxO0A1VSxrKma3C9dNUPVDkZ6yvWY3heuvYIVDkZcc0p4Xnp2itQ5WTUnRKWl679AlVKRtbwFsrt0nWzH0Er4+mKddspQAyzS9fjcU4KGeHz5xc/FvNb+BenS1fYjyCVsb1iLT/9bZ6F85vn0rjnc0529iNIZWyvWKPopvrwWbj9bpjPOdndjyCVsbliFbPnv9bnm/cOLpeu+/sRlDI2l0fibudM5Isf1X/yuHTFClQJGfGvp8659/Kd5VUf5XDp2jLOiS8j33bOfao+yuDSFTFQu2VUp+SmJjaqPmr90rVmP4JQRnkeZg3fc5Z91PI5qd2PoJQhLhvfJvJFZPWcdI1zYsvIHh9bvrbIMosymvYj6GR03QTYc9G4H0EogykUgeqqjLb9iKHJUJ4+8VeG9DjnAGSQBap7MlTGOX2XIbEfMRQZiuOcXstQHef0WQZ1oDokgz5Q3ZEhvx/hvQwjgeqIDKX9CL9lmApUF2QYC1QHZJgLVPYyNPYjvJWhsx/hqYy+45w+yeg9zumPDIRxTm9kYIxz+iIDZZzTDxlI45xeyMCfPnFWhrVAZSjDXqCyk2EzULnJsBqogG0NFXYDFbDtIbQfqIBtEwwCFbCtAm8/AgHLLkjGObWxqgJ1PwIBmy5w9yMQsOgCeT8CAWsq0PcjELDlglGgAnZU0I5zamPFBa9ABWy4oNmPQMC8Cqr9CASMuzAwzqmNYRWE+xEImHVBuR+BgEkVTAMVMOiCeD8CAXMubEyfKGJKhclxTm0MueAcqIARFYbHObUx4cLMfgQC9CrMj3NqQ+7CwjinNtQuHAhUgFaFE4EKkLowuh+BAKEKVwIVoHNhej8CASoVDgUqQOTCpUAFaFw4FagAhQo7+xEIELiwtB+BALoKBuOc2mC74DDOqQ2uCh7jnNqgumAyzqkNpgsu45za4KngM86pDZoLltMniiCpcDlQARwXTgcqgKHC8UAFEFy4HqhAfxfOByrQV4UHgQr0LQsPAhXoVxac9iMQ6OOC6zinNn3Kgtd+BAL6ZcFtPwIBXRf89iMQ0FPBcT8CAb2y8CpQAZ2y4D7OqY26C+8CFVB2wXY/AgHVsuC7H4GAYlk4Mc6pjYoK3vsRCKiUBe/9CATky8LbQAVkXfDfj0BA9oi4OX2iiFxZuDp9oohUWfgdqEC3CvfGObXpLgv3xjm16SoLF8c5tWl34eY4pzbtR2QQgQq0lcVAAhVoKQvH9iMQaOycwwlUoOmIDChQgfqyGFSgArVlMaxABeo658ACFTg+IoMLVOA4UP28LJPiMFD9mj5RZL9z+jHOqc1eoHoyzqnNbqD6Ms6pDXROf8Y5tdkeEZ/GObXZlIWn0yeKjIG6wxioO4yBusMYqDuMgQr8D/gUqwWvobCK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3434"/>
            <a:ext cx="827584" cy="92456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64614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36712"/>
            <a:ext cx="7166569" cy="53749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1584176" cy="65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http://www.obquimica.org/media/site/images/bandeiras/acre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4" descr="data:image/png;base64,iVBORw0KGgoAAAANSUhEUgAAAQwAAAC8CAMAAAC672BgAAAAsVBMVEUAmUzz5xjMAAD17xkAl00Akk/+7BEAlE7UUQjJAAAAmE326Bf06xj17hn56hX28hkNm0uJvDnf3x9jr0GyzC8yoUikxzOBuTvt5RpEpkZRqUSZwjUjnknZ3CLL1ie5zy3mrhJssj+oyDKSvzc7o0dbrEJ5tj3D0yrR2SXrxBThmBDv1hbkpxHWWwnehg7pvBTcew3PLAXx3RfjoRHUTQjXZQvSPwbsyhXZbgvROQbfkA/lPiUhAAAGdUlEQVR4nO2b6VbbSBBGtRjZjRYnzCTDbNk3MARiIMTz/g82srApL1q6W1Xd1S3dfwmHc+R7qusT7qogHHkiTb8Etp+BC8m3F5NRRkWavDw5DUYZa4qzT9MgGGWE67L4MD0NRhlrivPPJ0EwyliTfJ1MglHGmjJQt2UxeBlVoI4y1qTJx5PTYJSxZhuoo4zyiHyYToJRxpoi/HwSHCL7ywvKJzNP8vX0sCykZWSL25z26YySFl/2O6eajMtoTvt8Jkn+/aemLKRlzH+KR9oHNMdRoKrKWArxnyfnpDj7c1qvQlJGdieilR/nJPn9KFAVZcSzKBKLjPg5DVCEvx0HqqKMpShlXLovoz5Q1WRkV6WM6Kfr5yQt/mjqnAoy4uvSRSSW1E9LSxmojZ1T5ZiISsady+ckTf7uKAs5Gdm7SkZ0H5M/MhnFeXOgKsmIHyoXkSB/ZDJaA1WtMsRGxpWj56QjUFVkZDcbGdG1m+ckeRPIlIWUjPzXxoWb56Q7UJVkRM8y3rl3ToruQFWQAackih5cOydSgdooI48Pmd9GUBpHP41jzsUiF6hNMhaz+9khUBjlK/nRT1eMj45koDbJyMLr3c/eiYgu2H7NkcoGapOMMJxfKdgQDyHbukjevFArixoZYb5cyeoQV2z/kE2Llyqds0lG+fr9XcqGWC3ZHpHi7JVS52yWEcYXMi6+s83ZNHk9VS+LBhlSffSCrYvi/C+dsmiS0dlHxTXjzvl2otw522WE+aKlj3LunOl71UDtltHSR8VqwbZzHkyfoMlo6qOcO6dWoErJKNvCfY0Lxp1TL1DlZITzOhlchxO0A1VSxrKma3C9dNUPVDkZ6yvWY3heuvYIVDkZcc0p4Xnp2itQ5WTUnRKWl679AlVKRtbwFsrt0nWzH0Er4+mKddspQAyzS9fjcU4KGeHz5xc/FvNb+BenS1fYjyCVsb1iLT/9bZ6F85vn0rjnc0529iNIZWyvWKPopvrwWbj9bpjPOdndjyCVsbliFbPnv9bnm/cOLpeu+/sRlDI2l0fibudM5Isf1X/yuHTFClQJGfGvp8659/Kd5VUf5XDp2jLOiS8j33bOfao+yuDSFTFQu2VUp+SmJjaqPmr90rVmP4JQRnkeZg3fc5Z91PI5qd2PoJQhLhvfJvJFZPWcdI1zYsvIHh9bvrbIMosymvYj6GR03QTYc9G4H0EogykUgeqqjLb9iKHJUJ4+8VeG9DjnAGSQBap7MlTGOX2XIbEfMRQZiuOcXstQHef0WQZ1oDokgz5Q3ZEhvx/hvQwjgeqIDKX9CL9lmApUF2QYC1QHZJgLVPYyNPYjvJWhsx/hqYy+45w+yeg9zumPDIRxTm9kYIxz+iIDZZzTDxlI45xeyMCfPnFWhrVAZSjDXqCyk2EzULnJsBqogG0NFXYDFbDtIbQfqIBtEwwCFbCtAm8/AgHLLkjGObWxqgJ1PwIBmy5w9yMQsOgCeT8CAWsq0PcjELDlglGgAnZU0I5zamPFBa9ABWy4oNmPQMC8Cqr9CASMuzAwzqmNYRWE+xEImHVBuR+BgEkVTAMVMOiCeD8CAXMubEyfKGJKhclxTm0MueAcqIARFYbHObUx4cLMfgQC9CrMj3NqQ+7CwjinNtQuHAhUgFaFE4EKkLowuh+BAKEKVwIVoHNhej8CASoVDgUqQOTCpUAFaFw4FagAhQo7+xEIELiwtB+BALoKBuOc2mC74DDOqQ2uCh7jnNqgumAyzqkNpgsu45za4KngM86pDZoLltMniiCpcDlQARwXTgcqgKHC8UAFEFy4HqhAfxfOByrQV4UHgQr0LQsPAhXoVxac9iMQ6OOC6zinNn3Kgtd+BAL6ZcFtPwIBXRf89iMQ0FPBcT8CAb2y8CpQAZ2y4D7OqY26C+8CFVB2wXY/AgHVsuC7H4GAYlk4Mc6pjYoK3vsRCKiUBe/9CATky8LbQAVkXfDfj0BA9oi4OX2iiFxZuDp9oohUWfgdqEC3CvfGObXpLgv3xjm16SoLF8c5tWl34eY4pzbtR2QQgQq0lcVAAhVoKQvH9iMQaOycwwlUoOmIDChQgfqyGFSgArVlMaxABeo658ACFTg+IoMLVOA4UP28LJPiMFD9mj5RZL9z+jHOqc1eoHoyzqnNbqD6Ms6pDXROf8Y5tdkeEZ/GObXZlIWn0yeKjIG6wxioO4yBusMYqDuMgQr8D/gUqwWvobCK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3434"/>
            <a:ext cx="827584" cy="92456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54008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278929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http://www.obquimica.org/media/site/images/bandeiras/acre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4" descr="data:image/png;base64,iVBORw0KGgoAAAANSUhEUgAAAQwAAAC8CAMAAAC672BgAAAAsVBMVEUAmUzz5xjMAAD17xkAl00Akk/+7BEAlE7UUQjJAAAAmE326Bf06xj17hn56hX28hkNm0uJvDnf3x9jr0GyzC8yoUikxzOBuTvt5RpEpkZRqUSZwjUjnknZ3CLL1ie5zy3mrhJssj+oyDKSvzc7o0dbrEJ5tj3D0yrR2SXrxBThmBDv1hbkpxHWWwnehg7pvBTcew3PLAXx3RfjoRHUTQjXZQvSPwbsyhXZbgvROQbfkA/lPiUhAAAGdUlEQVR4nO2b6VbbSBBGtRjZjRYnzCTDbNk3MARiIMTz/g82srApL1q6W1Xd1S3dfwmHc+R7qusT7qogHHkiTb8Etp+BC8m3F5NRRkWavDw5DUYZa4qzT9MgGGWE67L4MD0NRhlrivPPJ0EwyliTfJ1MglHGmjJQt2UxeBlVoI4y1qTJx5PTYJSxZhuoo4zyiHyYToJRxpoi/HwSHCL7ywvKJzNP8vX0sCykZWSL25z26YySFl/2O6eajMtoTvt8Jkn+/aemLKRlzH+KR9oHNMdRoKrKWArxnyfnpDj7c1qvQlJGdieilR/nJPn9KFAVZcSzKBKLjPg5DVCEvx0HqqKMpShlXLovoz5Q1WRkV6WM6Kfr5yQt/mjqnAoy4uvSRSSW1E9LSxmojZ1T5ZiISsady+ckTf7uKAs5Gdm7SkZ0H5M/MhnFeXOgKsmIHyoXkSB/ZDJaA1WtMsRGxpWj56QjUFVkZDcbGdG1m+ckeRPIlIWUjPzXxoWb56Q7UJVkRM8y3rl3ToruQFWQAackih5cOydSgdooI48Pmd9GUBpHP41jzsUiF6hNMhaz+9khUBjlK/nRT1eMj45koDbJyMLr3c/eiYgu2H7NkcoGapOMMJxfKdgQDyHbukjevFArixoZYb5cyeoQV2z/kE2Llyqds0lG+fr9XcqGWC3ZHpHi7JVS52yWEcYXMi6+s83ZNHk9VS+LBhlSffSCrYvi/C+dsmiS0dlHxTXjzvl2otw522WE+aKlj3LunOl71UDtltHSR8VqwbZzHkyfoMlo6qOcO6dWoErJKNvCfY0Lxp1TL1DlZITzOhlchxO0A1VSxrKma3C9dNUPVDkZ6yvWY3heuvYIVDkZcc0p4Xnp2itQ5WTUnRKWl679AlVKRtbwFsrt0nWzH0Er4+mKddspQAyzS9fjcU4KGeHz5xc/FvNb+BenS1fYjyCVsb1iLT/9bZ6F85vn0rjnc0529iNIZWyvWKPopvrwWbj9bpjPOdndjyCVsbliFbPnv9bnm/cOLpeu+/sRlDI2l0fibudM5Isf1X/yuHTFClQJGfGvp8659/Kd5VUf5XDp2jLOiS8j33bOfao+yuDSFTFQu2VUp+SmJjaqPmr90rVmP4JQRnkeZg3fc5Z91PI5qd2PoJQhLhvfJvJFZPWcdI1zYsvIHh9bvrbIMosymvYj6GR03QTYc9G4H0EogykUgeqqjLb9iKHJUJ4+8VeG9DjnAGSQBap7MlTGOX2XIbEfMRQZiuOcXstQHef0WQZ1oDokgz5Q3ZEhvx/hvQwjgeqIDKX9CL9lmApUF2QYC1QHZJgLVPYyNPYjvJWhsx/hqYy+45w+yeg9zumPDIRxTm9kYIxz+iIDZZzTDxlI45xeyMCfPnFWhrVAZSjDXqCyk2EzULnJsBqogG0NFXYDFbDtIbQfqIBtEwwCFbCtAm8/AgHLLkjGObWxqgJ1PwIBmy5w9yMQsOgCeT8CAWsq0PcjELDlglGgAnZU0I5zamPFBa9ABWy4oNmPQMC8Cqr9CASMuzAwzqmNYRWE+xEImHVBuR+BgEkVTAMVMOiCeD8CAXMubEyfKGJKhclxTm0MueAcqIARFYbHObUx4cLMfgQC9CrMj3NqQ+7CwjinNtQuHAhUgFaFE4EKkLowuh+BAKEKVwIVoHNhej8CASoVDgUqQOTCpUAFaFw4FagAhQo7+xEIELiwtB+BALoKBuOc2mC74DDOqQ2uCh7jnNqgumAyzqkNpgsu45za4KngM86pDZoLltMniiCpcDlQARwXTgcqgKHC8UAFEFy4HqhAfxfOByrQV4UHgQr0LQsPAhXoVxac9iMQ6OOC6zinNn3Kgtd+BAL6ZcFtPwIBXRf89iMQ0FPBcT8CAb2y8CpQAZ2y4D7OqY26C+8CFVB2wXY/AgHVsuC7H4GAYlk4Mc6pjYoK3vsRCKiUBe/9CATky8LbQAVkXfDfj0BA9oi4OX2iiFxZuDp9oohUWfgdqEC3CvfGObXpLgv3xjm16SoLF8c5tWl34eY4pzbtR2QQgQq0lcVAAhVoKQvH9iMQaOycwwlUoOmIDChQgfqyGFSgArVlMaxABeo658ACFTg+IoMLVOA4UP28LJPiMFD9mj5RZL9z+jHOqc1eoHoyzqnNbqD6Ms6pDXROf8Y5tdkeEZ/GObXZlIWn0yeKjIG6wxioO4yBusMYqDuMgQr8D/gUqwWvobCK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846" y="1052736"/>
            <a:ext cx="6984776" cy="52385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1648"/>
            <a:ext cx="1115616" cy="124635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425723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808312" cy="115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data:image/png;base64,iVBORw0KGgoAAAANSUhEUgAAAQwAAAC8CAMAAAC672BgAAAAsVBMVEUAmUzz5xjMAAD17xkAl00Akk/+7BEAlE7UUQjJAAAAmE326Bf06xj17hn56hX28hkNm0uJvDnf3x9jr0GyzC8yoUikxzOBuTvt5RpEpkZRqUSZwjUjnknZ3CLL1ie5zy3mrhJssj+oyDKSvzc7o0dbrEJ5tj3D0yrR2SXrxBThmBDv1hbkpxHWWwnehg7pvBTcew3PLAXx3RfjoRHUTQjXZQvSPwbsyhXZbgvROQbfkA/lPiUhAAAGdUlEQVR4nO2b6VbbSBBGtRjZjRYnzCTDbNk3MARiIMTz/g82srApL1q6W1Xd1S3dfwmHc+R7qusT7qogHHkiTb8Etp+BC8m3F5NRRkWavDw5DUYZa4qzT9MgGGWE67L4MD0NRhlrivPPJ0EwyliTfJ1MglHGmjJQt2UxeBlVoI4y1qTJx5PTYJSxZhuoo4zyiHyYToJRxpoi/HwSHCL7ywvKJzNP8vX0sCykZWSL25z26YySFl/2O6eajMtoTvt8Jkn+/aemLKRlzH+KR9oHNMdRoKrKWArxnyfnpDj7c1qvQlJGdieilR/nJPn9KFAVZcSzKBKLjPg5DVCEvx0HqqKMpShlXLovoz5Q1WRkV6WM6Kfr5yQt/mjqnAoy4uvSRSSW1E9LSxmojZ1T5ZiISsady+ckTf7uKAs5Gdm7SkZ0H5M/MhnFeXOgKsmIHyoXkSB/ZDJaA1WtMsRGxpWj56QjUFVkZDcbGdG1m+ckeRPIlIWUjPzXxoWb56Q7UJVkRM8y3rl3ToruQFWQAackih5cOydSgdooI48Pmd9GUBpHP41jzsUiF6hNMhaz+9khUBjlK/nRT1eMj45koDbJyMLr3c/eiYgu2H7NkcoGapOMMJxfKdgQDyHbukjevFArixoZYb5cyeoQV2z/kE2Llyqds0lG+fr9XcqGWC3ZHpHi7JVS52yWEcYXMi6+s83ZNHk9VS+LBhlSffSCrYvi/C+dsmiS0dlHxTXjzvl2otw522WE+aKlj3LunOl71UDtltHSR8VqwbZzHkyfoMlo6qOcO6dWoErJKNvCfY0Lxp1TL1DlZITzOhlchxO0A1VSxrKma3C9dNUPVDkZ6yvWY3heuvYIVDkZcc0p4Xnp2itQ5WTUnRKWl679AlVKRtbwFsrt0nWzH0Er4+mKddspQAyzS9fjcU4KGeHz5xc/FvNb+BenS1fYjyCVsb1iLT/9bZ6F85vn0rjnc0529iNIZWyvWKPopvrwWbj9bpjPOdndjyCVsbliFbPnv9bnm/cOLpeu+/sRlDI2l0fibudM5Isf1X/yuHTFClQJGfGvp8659/Kd5VUf5XDp2jLOiS8j33bOfao+yuDSFTFQu2VUp+SmJjaqPmr90rVmP4JQRnkeZg3fc5Z91PI5qd2PoJQhLhvfJvJFZPWcdI1zYsvIHh9bvrbIMosymvYj6GR03QTYc9G4H0EogykUgeqqjLb9iKHJUJ4+8VeG9DjnAGSQBap7MlTGOX2XIbEfMRQZiuOcXstQHef0WQZ1oDokgz5Q3ZEhvx/hvQwjgeqIDKX9CL9lmApUF2QYC1QHZJgLVPYyNPYjvJWhsx/hqYy+45w+yeg9zumPDIRxTm9kYIxz+iIDZZzTDxlI45xeyMCfPnFWhrVAZSjDXqCyk2EzULnJsBqogG0NFXYDFbDtIbQfqIBtEwwCFbCtAm8/AgHLLkjGObWxqgJ1PwIBmy5w9yMQsOgCeT8CAWsq0PcjELDlglGgAnZU0I5zamPFBa9ABWy4oNmPQMC8Cqr9CASMuzAwzqmNYRWE+xEImHVBuR+BgEkVTAMVMOiCeD8CAXMubEyfKGJKhclxTm0MueAcqIARFYbHObUx4cLMfgQC9CrMj3NqQ+7CwjinNtQuHAhUgFaFE4EKkLowuh+BAKEKVwIVoHNhej8CASoVDgUqQOTCpUAFaFw4FagAhQo7+xEIELiwtB+BALoKBuOc2mC74DDOqQ2uCh7jnNqgumAyzqkNpgsu45za4KngM86pDZoLltMniiCpcDlQARwXTgcqgKHC8UAFEFy4HqhAfxfOByrQV4UHgQr0LQsPAhXoVxac9iMQ6OOC6zinNn3Kgtd+BAL6ZcFtPwIBXRf89iMQ0FPBcT8CAb2y8CpQAZ2y4D7OqY26C+8CFVB2wXY/AgHVsuC7H4GAYlk4Mc6pjYoK3vsRCKiUBe/9CATky8LbQAVkXfDfj0BA9oi4OX2iiFxZuDp9oohUWfgdqEC3CvfGObXpLgv3xjm16SoLF8c5tWl34eY4pzbtR2QQgQq0lcVAAhVoKQvH9iMQaOycwwlUoOmIDChQgfqyGFSgArVlMaxABeo658ACFTg+IoMLVOA4UP28LJPiMFD9mj5RZL9z+jHOqc1eoHoyzqnNbqD6Ms6pDXROf8Y5tdkeEZ/GObXZlIWn0yeKjIG6wxioO4yBusMYqDuMgQr8D/gUqwWvobCK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80975"/>
            <a:ext cx="8572500" cy="6496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3434"/>
            <a:ext cx="827584" cy="92456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71735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1279135"/>
            <a:ext cx="29028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 smtClean="0"/>
              <a:t>Promoção</a:t>
            </a:r>
            <a:endParaRPr lang="pt-BR" sz="4400" b="1" dirty="0"/>
          </a:p>
        </p:txBody>
      </p:sp>
      <p:pic>
        <p:nvPicPr>
          <p:cNvPr id="1036" name="Picture 12" descr="http://www.sinproquimg.org.br/imagens/logo_abq.p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30"/>
          <a:stretch/>
        </p:blipFill>
        <p:spPr bwMode="auto">
          <a:xfrm>
            <a:off x="6214205" y="2298486"/>
            <a:ext cx="2251402" cy="19957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AutoShape 14" descr="data:image/jpeg;base64,/9j/4AAQSkZJRgABAQAAAQABAAD/2wCEAAkGBxQTEhUUEhQVFhUXGBwaGRgYFhoXHBwcHBkcHyAeGx8gHCggGh4lICAXITEjJikrLi4uHh8zODMsNygtLywBCgoKDg0OGxAQGiwkHyQsLCwsLCwsLCwsLCwsLCwsLCwsLCwsLDQsLSwtLCwsLCw3LCwsLDcsLDcsLCw3LCw0LP/AABEIAHUBrwMBIgACEQEDEQH/xAAcAAEAAwEBAQEBAAAAAAAAAAAABQYHBAMCCAH/xABKEAACAQMCAwYCBgUIBwkBAAABAgMABBESIQUGMQcTIkFRYTJxFEJScoGRI2KCobEzNFNzdJKysxUkNYPBw+EWJSZDRGPR0vCT/8QAGgEBAQADAQEAAAAAAAAAAAAAAAECAwQFBv/EAC0RAQACAgEDAgMIAwEAAAAAAAABAgMRIQQxQRJRBSLwE2FxgaGxweGR0fEU/9oADAMBAAIRAxEAPwDcaUpQUvmnizxXBRpnjQorKqgeLchsEKXJBxnB2yPWq8vF2ICyTyyRqdWgxuCThhu7tkjxZx02GMVcOfRGbcB1DOzaYzpZipIOphp8QwoPTzxWeX57qNn7tBjUQe57vIVCRkklhl8DyOPQ7152ebVyai3d049TXs714xCkneRGWFiultBtgGHi+IMxz1/cK+14zaqqCOPQyaSrqbbUNJGDksRvjfb1r4tHkSMEGQIhIOnucBVUghdXiJDDG++B59TyWnHtVw8euUsPCcLGM6WwQGIwdJJ3wuQGPkAdUTf/AAz1DrtuJ2+pmcPK7nJd+4ZugHVG6bdPLy2r2Ti75QG5mCJsFEcqbBSACynDb4OWz08q4OLTuoj73Ud0zq7vAy6ozLoHUahgNtvuDT6MWVSY0BK5LC3J8Yx9hs4zny8t6k3tEb33XUL7ybxCSbvS0hljXSFYhdm8RYZCjOAY+uetWWo/gDRG3jMKBEK5C4xpJ+IH9YNkHO+c1IV6mONViJnbktO5KUpWbEpSlApSlApSlApSlApSlApSlApSlApSlApSlApSlApSlApSlApSlApSlApSlApSlApSlApSlApSlApSlApSlAriu+IhH0KjyPjUVTT4QTgFizKBkg48zg7bGvriV53ajA1Ox0oucamx5nyUDJJ8gD16VlvPvMhjzaQSEyE6riZfCWfbwKQdsAAEZ2AVd8NUmdRtry5Ix1m0rXzBYzTyq8ndRRquFDTupBJyxIVQDnCbavq+9QX0G2TTr4haKyjqpOo+uSs4O/pWZMuTk7n1O5/OvoCuaYpM+rXP4vOn4xaI1Wv6/wBNHlHDsYN9H57pDk5bOSSQxJ3JyajIeG8JWQyDiE2s6s5iyDrBB27n3NUtiB1IFfPer6isoiPFUj4pnnmK/u0uNuH/AFL5FO/iMbIfEckZXQcZxt7CvqLh9sxURX1mSDnHwM2Qep74seuc+orNBX8IrCa0nvUj4xkieYbny5HNAjKFjljLal7uYswz8Q8agYJ8XxdSanrG9EgOzKynDI2NS+YzgkEEbggkfka/N0eVOVJU+qnSfzG9atyXzI1ygyc3kK4YZA7+LP5agfPyY+Qcit+O1demHT0/XVz21MalotK8bS5WRA6HKsNvI/Ig7gg5BB3BBFe1bHaUpSgj+N8ZhtIjLO4RRsPMsfRR1JqqcP5nv7/LWNvFDBnAmuSx1Y66VTzHTqR71QeYb9uKcUWLUe673uowD0QN43HuQC2fujyrdLW3WNFRFCooCqo2AAGABV7IqV3DxpBqjlspSPqGN0z7A6sZ+ZHzpyHzbNePPFcQrFJBpyBqGSSwIKnpjA8z1q5VEQcDCXsl2rY7yJY3TT1ZWJD5z104XGPIb0VL0qL49zBb2aa7iQID0HVm+6o3P8B51BTc/KsfetZXwh694YlAx9ojXkL7kVBcaVDcI5otrmJ5LdzJoBLIqnvBgE40HfJwQPInpUHcdp1kjFJBcIy7FWhKkfME5FNC60rk4ZfiaMSBJEBz4ZEMbbfqneq3L2iWyyd00d0JTjEZgbWc9ML1NBb6VT77tGtYW0TJcxtjOHgZTj1Geo6716/9vIdOv6Pe6CM6vosmnHrnGMe9XRta6VXoeb4Xtluo0nkjLFfBEXYac5JA6Lt1+VRtr2lWkraYkuZGxnSkDOceuFycdN6aNrnSqna9oti0ndM7xPnGJY2jwfRiRhf2sVNcb4ytsod45nXfJijMmkDzbHQe9QSVKrXL3PNpeSd1EzB8ZAddOrHXT6kdcenyNTXE78QxlyksmCBpiQyNv+qN8UHXSqpw3n62nk7qKO5Z84YCBjp3xl/sgHrmpPmDma2s1BuJApPwqAWZvko3x79PemhMUqnXPPyxqJJbK+jiP/mNEoAz5sNeVHzqf4Hx2C7TXbyBwNiNwyn0ZTuv40ElSlKBSlKBSlKBSlKBSlKBSlKBSlKBSlKBSlKCncZuLgxXEkC/62o0rGfijiJ6xjo7NjVkbFgBk6AKxQjPXJ9z1z6/Ov0bxezLrqjwJkyYz0381b9RsYI+RG4BGTc4WEAvIZsEW92qyNg6SpONZGxxsVYjByS3rWvJG42874hitasXie31tTFPkfw96k+D8Je4YgHSg+J8fuX1P8K6OYY4JbnTZghJCNOSdi252wNAXfbfYZzvVzjthbwYRciMYAxksT028yzY+ZpjrXe7dnn48Hqncc+Pu/FxWXBYogNCDP2j4m/M10yQ9fSunh2pgwYPlNv0kfdMcgEHTk46kdd8V83tsBlyxwq7jLadt84VlOfkR5V2Y88RxH3ft/vc/k3ZOnn1atP1v/kK/wAR4FG+4XQ32lGPzHQ1Vrq2aNijjfyI6MPUf/HlWpWfBu+XWssKKoJdVkNyVx6YAIyAdiz+xON6jxy1DxMdQypzGx8OdgcHIHXdeg6A4q3x0zRPpjmPrn6/rVm6e9I+eY57f193v9bqpFdPCZJlnjNtkzah3YUZJPpjzBGc52xnO1c4OQCKv/Zvw/TFJcqB3ruLeEkZ05wXfHngHOPRCPOvOpXdmrpMVr5Yr21/C98PldZgAoy6g3CIdSxPpzqDED4tlK9T4WwPETPV4WVosSBEGw8zuSTuWY+bE7k+Zr3rofSlfMmcHHXG1fVKD87dnDaeJWmr7ZG/qY2A/eRX6JrB+fOCScPvhPGP0bSCWJvIOG1FD6YOcDzX5HGz8v8AGY7uBJojlWG481bzVvQj/r0NZW90hF8e5ra1Ll7K6eNOsqCNkIwCT8eoAdCSB0NRXCu0yK4kEcNrcs3U4EeFXIBZv0mwGatHMv8AM7nP9BJ/gaso7F4w1zOD525H5utSOw5uWZjxPjCyz+JctIFO4CJ8C49ASpPr4vWtxK52NYLyQxsOLJFP4SGaFidviHhPyJ0HPoc1vdWxDAeNE8K4q7QeFY3DBR0MbgMyfLcqPkD1FWjtp4KCsV4g/wDbk+R3Qn8dS/tLUDzxAb7jDQQ7klIsjy0qNZ+S+LP3TWycb4UlxbSW7fC6aQfQ/VPzBAP4UmeyIrs+459KsY3Y5kQd3J95R1P3l0t+NRHIdv8ASrq64k4yHcxW+fKNPCWH3sAfMP61m/LXEbi3a5skB724/QYz8EuvQW9gFMm49FPlW88I4elvDHDH8MahR74HU+56n50nhYZT24j9Pbf1b/4hV0subrOGyjJuYGeOBf0YlQuWWMeEKDnVnbGKpnbj/L239W/+IVdbHlS0nsY1NvCGkgX9IIkDAtGPEDjOrO+aeDykuU7JI7cNGGCzEz6SQdJlw5UYA8IzgVlXYsP9ff8As7/5kVaxwe6jRvoaMWe2ii1nG2CCFyftEKTj0IrGuy7hUdzdvHLr09yzDRI8ZyHjHVCCep2O1I8iY7adD3VukY1TaCHVRljlh3a4G5Px4HXf3rUeW7Z47S3jl/lEiRX3z4goB38/nWN2Uz8G4owlBaPOGYjJaJzs4/WGN8dSGFblBMrqroQysAVIOQQRkEe1JIfn675flSFr6AkLHcSK2nZotD+Fxj6vkfTbyJxqvZ9zmt9Hokwtyg8S9A4+2vt6jyPsRXn2Xsr2k4OCDczAg7ggkHB+YNUTnjleThlwt1aFli1ZVhuYmP1T6odwM9RlT5Zd+EXXlVlhuuMSnosisfkEZz/E1S+z7Vf8VM9x4mVWmwdwCCqoo9l1ZH3RVj7PZzfJxJmAQ3BCkDcAtEVOPPHnVW7MLk2vE+6mGhmV4CD5PlSB+JXA9dQ9aDcZYgylWAKkEEEZBB6gjzFYLbTNwvi7LGSESbQwz1icggH1IVlPzArfawnidt9O446xeJTMuojoEiCq5+XhOD5kj1pVZbtWbc+8w3tncxRxTqUn6BolJTxgYz9YDIrSayjtf/nlj/8Av/MSpBK1cZj4lBG0sM8M+gFmieDSWA3Okq/XGdvOvjgHP8E9nLcyDuzAB3qZ1dfh09MhjsM43yPerVeXCxxu7kBEUsxPkAMmvzzwfhsp4beSqp7sNAD76WYt/d1IT86scjU+Wr694kjXHffRICxWJI0R3bGxLNIrDGcjZRnB6efIvN9xY3otOIMksb4KXCroOGOAXA8OM7HGMddxUt2VXCtw2EL1QurD0PeMf3gg/jVQ7bk1z2kaDMjK4wOp1MgUfidQp50eGu0r4gUhVB3IABP4V91ipSlKBSlKBSlKBSlKBSlKDzuJgis7HCqCxPoAMn91Y92i+FbGJtnjt8sPQvoH8UatS40dfdwf0reL+rTBfPqG8MZ/rKyx+J2t1xCeW7LdzgrGQfIDQNgpJzkyA7Y9+lY37OLrpj7L0b1vj+UdyTbarkt/RoT0zgscA/lr/OrpxCAyBIVJ8ZwQug+HSzYywI2IGD6H2NU7li8WKSchCQdAHiViANfn4c9eoxVgHFFYprg1hWLENpIJKsPPPqOtc+SM0WxxSu4meZ9oa+i+yrj+a2tQkOGxhSjqzaJlZhmONAWTu0B0oikYyxwepx866r51RS7EKq+Z6D/7MT5Dz2+cHY3pWOHvIVMqo6SOgRe8LsunAUDOwxjHWuDj9vdXWkKgRI8jDthiw2yeuwG2NsHVtWFr5KdRaLV1XjU+/u7L0rkpvHzPtCR4Xx+Np17surFZBqIAyojZ8A5OMlV64qpG+LEHHRQAAD4Rj0GcZ/6ZOK8puFzRkgvErYI/lADggg+XmM16x8KuANguDvkON63Wz7rzLm/82aaxX0Twij8TAfaP79/+NaZ2e3A+hxn+hvBn5SLoB+WZP3Gs3uYnWRhIMNgeefKrT2cXY7+S2ckJcxlevR1BII9DpL7+oWrSY9X4uLBP2XWTW3G+Pz4n9200rj4TcmSJS/xjKuB01qSrY9sgke2K7K3PbKUr+Gg8L6yjmRo5UV0bqrDIP/71qnL2ddw5ksLua1J6rtKn4hsav2ia4uZ+eb2xdFntbc6wSrJM7KcYz1QEEZHl51IcJ5g4ncQpNFaW+hxldU7A4zjppq8o+rvlfiE6GKfiWY2GlglqiFgeoJ1bZ9q7uVOSLewYvE0jSMuks7DpkHAAAHUD3qMj5tvY7uC3u7RIlmYqHWTWDgeWB1zjY461eaCuc1cmW18AZQVkAwJEwGx6HIIYexG2+MZrih5Yv1TuhxR+7xgH6OhkA9O8LZz79auFKbVAcr8o29iCYgzSN8UrnU588ZxgDO+AN/PNT9KVBWo+TohxE3+fEV+DTsHICl85+zkYx1JNWQ1/aUFD4z2cfSnD3F7PIwGkEpEuB1wAqgD8q7rPk+eKNY4+JXKoowq6ITgDoAShOB86t1KuzSo2HJTQpKIr2dZJnDSSlY2dgFIC5ZTgbk5G/vUdwnsyFtIJLe8njcAjISM7HqCGUgjYdR5Vf6U2aV/mjlGG+jVZiwdPhlXAYevlgg+mPliozhPJdxbxGGLiMyxeSiKPK566WbVgH2xvuMb5udKbFR5Z5Kayb9DeTd2W1PGVjKscY3yuRkAbgg7CrReWqSo0cihkcEMp6EGvalQVzk7lNLDvhHIzrIwYBgAVAzgZ+t167V581cj216db6o5h0ljOCcdNQ6Nj16jyNWelNin/APZm/Kd03FHMeMEi3RZCPTvNROf1uvvUryxyrb2KFYFOpvikY5dsep6AewAFTdKbCqZzHyF9MlEs11Llc6AqIAgznA2yfLc77Vc6UFXu+UWnXRd3lzNH5xjuoVbH2u7QM351O23DYo4hCkaiIKV0YGnB6gjzzvnPXJrrqt81c6W9lhXJkmPwxR7tv0J8lB99z5A1RyWPJTWsjtYXLwI5y0ToJo8+2SrD55P8K6+F8oIlwbu4ke4uegdwFVB6RoNl8/U7n1OeK3veLzgOkFpbKeizNJI/4hMAfjg+1R/GuYOLWS95cQWs0Q6tCZF0/e1EkfPBFEaDSuDgPEfpFtDPp097Gr6c6tJIyRnAzg7ZwK76ilKUoFKUoFKUoFKUoFKpnFucpBxCOztIRORjvzkjQDjoeg0jck56hRvVzoKVzlxQxQXUwOGOLaI59fjYehyX/wD5CseVdum1XrtIn/1eyXykMsx+82k/8xqgk43F9CNv3K97nV3ulfXGPnpz4uvlj61asnfTw/iFovl9MzrUfq4uCNiRh6qD/dJ/+RV05d4OblpBnARM9cZZtQQZ8hkEkjfp61n8E2h1fyB3+6dj+XX8KvvLHNEVo8veCQh0XGlGPiUnABxjcMd848PvXVivvFqF6LVprM/WvqHTyrpWeIMMYDoAequB5+jACRT7nHnX3fymOKUgeNDJ/e1Hf8fi+RrjuuMC7lMscfckHc4YliPgfcAZBA8icDByMVPy2/0iMTRhQ7DTIh+FiPCRnyYYIBxuMZ8iOTrKTOrPc6G8V3Tf1LKJ3wATGXMi5ZmBUkMwOMajg5xuMEjBqa4FIQ0ke+kYYZGMat9I3ORv1r+8Z4P3TxpmSNS2ArKMIWYZKt8J6+RP8K7GhS2SRzuTlmJ6s3/Unp71zZrxNNe7tw1mLb8QrfFpNU8h9CF/JRn9+a5oZ2jdXQ4dGDKf1lOR++vkE9T1JJPzJyf318mtsfLqPZ8T1Ob7TqLZI8zuP4b3wS8V3Dp8FzEsyj9YBVbP7Jh29Q1TlUHs/nJtLI+azSx/slZSB+ej8qv1dT6XHb1Vi3vBSlKM2Vduf/o/99/yquXZ3/s21/q/+Jqm9uf/AKP/AH3/ACq6uUOBX8llA8PEjDGUysf0aN9IydtROTWXhPK38Rjgup1hZmEtq8dx4RjGdQUEkEEHDZA36dNq9+P8w29mge4kC5+EYLM2PsqNz5b9BkZqq8i2E0HEr5LmXvpDHC3eYxqUlwDj6uMEY9qqvadcyQ8WimddSIInjB6MqNlgD0zqzn0yPapo2vM/aHbxYM8F5AjdHlt2VT8sEknG+MZrs4xzrbW0ywy95qeNZFKoXDBiwAAXLZ8JPSuJOYLDisD23eBWlXHdyDS4byK52ZlOD4SelSvDeXFinW4Zy7rbx24JAGAhJLD3YkZ+VBGXHaRYocSGZDjOHt5VOPXBXp13pfdo1pEhdluRtsDbyJqOOgLqFyfc1QO2/wDnqf2Zf8yWtc4nwxbm1eB/hkj05xnGRsw9wcEe4q6gd8cmVDeRGfzqL5d5jgvVdoCSI3KHIxnYEEb7qc7H51G843LQ2iW8TEzTlLaM+eWGGf2wuo58jis97PLprDiklpIcK7GE+Q1KSY2/EZA++KmjbZby5EaM5DEKMkIpdjj7KqCWPsBVVbtLsA2kvKGzjSYJNWc4xjTnOdsVcKw7jQ/8Qj+1QfwipEEtHftCslI7xpos7AyW8yA/mlWDh3Eop01wSJIvTKsDv6H0Psa9Lu1SVGSRQ6MMFWGQR7isMsZ24Xxdo42PdiZY2XPxRvgjV6lQwIPqPc01sbnd3KRIzyMqIoyzMQAB7k1WRz/A+owQ3dwq7F4bdmUH5nGaoPatxiS4vRZo2I42RceRkcA6j64DAD08XrWwcMsEgiSGIaURQoHy8z6k9SfMmmhE8A5ytLttEUmJP6NwUfbrgH4seeCcVYKxrth4UILmG5iyhlzqK7YkjIIcEdGII/u5rSuS+MG7soZm+NlIfy8SsVY+2SCfxpMCbpVZ594jcW1s1xbvGO7xqR4y2rU6rsQw04znoc1G8sXvEby0S4W4tkLFsI1sxHhcruwmB3x6bU0q8Uqkcuc7O901jexLFcAkAoSUcgasDO65XxDc59jsf5PzZNdXrWVhoUR5724dS4Gk4IRQQCdRC5J3OdsDNNG14pVD5o4tf8OCTNIl1blgrhoxE6k9MMu2D0yRscDfNW7gnFY7qBJ4jlHGRnqCNiD7g5B+VQcvN3GhZ2ks+MsowgPm7HC59skE+wNZn2S8MNzdzXc5MjR4ILb5kfPi+agHbyyMdBVk7aifoMeOn0hc/LRJ/wAcfurj7D3HcXI8xKp/Apt/A1l4Ty0yvO4hV1ZHAZWBVgehBGCD+FelKxVUYuKQcJgit52mZUXaUQSFMFmwCwBUMBtjOehxvX1b9odnJkx9+4HUpbStj54U4r77Th/3Zc/JP8xKq/Y1xCKK3nEksaEy5Ad1XI0LvuavhFy4JzfbXUzQwl+8VSxV43QgAqPrAb+IbVP1V+EywXd9JcwnLW6m3LKVKSBwkmQRv4DlfmW9qkebOMfRbSWYDLgYjXrqkY6UGPPxEfhminCuY4LieeCJiXgID5GATkg6T54IIPvUrI+ATucDOwyfwHmawrhJk4TxVFnbIOlZG8mSUAlvkr7k/qGt3pMJCoT9pNijFXaZGHVXt5VYfMFQRX3L2iWSECRpo89NdvMufllN6z7tbH/eif1UX+N60LtPEX+jp+9x0GjPXvMjTp9+vTyz5Zq6Fi4dfxzxiSF1kRujKcj3HsR6V6XSMUYI2hipCsV1aTjY4yM4O+M1nXYjbSLBO7AiJ3Xu8+ZAIZh6j4Bn9U+lXDnHi5tbSSRN5DhIl9ZHOlB77nPyBqeRGciPZobi3tSzSxP+nkceKRyWyxb63iDew/He21hfL5fhXFhFK2VJEbt5MsgBDfg2kk+zVulJIZxzxwNprbSgzLaMxCgZLQP00jz2VfmY3ArMrVNbKuoDUQNRzjf10gnHyBr9D8Qsi+HQ6ZUzpbGRg9VYeanA29gRuKz/AJj5OWdy9uBb3W7NCThHIO7xsB64OoDzGoKSa13pvmHndb0c5J9de/t7qdzPwT6JN3RdXyoO2dtsHOQB8WrGCdhviv5wTiQTEchwOiMen3T6exqOvbaSJ+7mRkdfqttgZPTyIzncbGpaz4Er2clyZVGhgNBVicDZhjG+7RbjYZOcVjjvNLcPLpNoyTEV1Ht7LHDU/wAryeKZPLwP+J1Kf3KtZVaX8sW0bkD7Jww/DPT8MVJ2fNl1Hq0NEC2MnuyTgZxjxY8z5edbc2WuSmvLv6XrMNL+qZ/SWh8y8N7wwyNIiJA+t9fQgFT1zgdCN/Ws45o4lFPJiBdEK+mVDt9rT0UDy2BPU+WOa84jLcsv0iZmGfMeFffQowcfImuvmngotJFQSLISgO2dj8Lb4x8YcYHTG+9claa5Z9X8SnJSYwxqPM+fyQYbyP4H1/619RRM7BUUszEBVG5JPQCuzhPBZrt9EEZb1boq/eboPl19Aa0zlTlhLYkRETXPwvOR+ji9VUebeqg5P1igIFbK09Ti6fo7Zvm7R5/pJcr8I7hbe3zkwAyysOneSBgF9/ic+wVD9YVbK57G0WJdK5JJyzNuzMerMfU/kBgAAACuit76CsRWNQUpXxKpKkA4JBwcZwfXHnRWWduZ/mf++/5VXLs5bPDbXH2P4MRULx3s7lu3D3F87lRhf0KKAD1wAwG/r16elevCuRrm2Tu4OJTImSQvcowGdzgMTjffasvCLTx7iaWtvLcPjEak/M/VX5k4A+dQXCr2DikTw3UC95Ho1xsc41xqwdCPEoOSM7HY1H8W7PproBbniM0ig50mNVHzwpAz13xtXbxnkpnuvpdpctbT4APgDowAAwVyPIKNyRsNs71OBQe0bkZLJUngZjGz6SrHJRsEgq3UjY9dwcbnO2mdn9/JPw+CSYkuVYEnqwV2UMfUkAHNRfEOTJ7woL+87yJDqEUMQiBPTJYsx6ZHtk4xVvitRHGI4gEVV0oANlAGBge21JkhjHbd/PU/sy/5ktbVb/Av3R/CqDxvs1e7k724vXd9IXPcqoCjOAAGxjc/nU9DwO7WHuhxBs+ELJ3EeoKAQR1wScr4jv4fek9hXr2S4veKubRoQLBdAMqsy95JkOQFI8QAK+2k+tVLtK4RdwzR3U7RF5CAHhVlAeMAqSGJ8WOh/UrReUuTpLF2K3bPG7anRolyzYIzqyWBzg++PevfnLlZr8KhuDHEMNoEatlhq8WokEbHGKuzST5b4sLq1inX66gkejDZh+DAisi42f8AxCP7VB/CKr3wDkq4s1KQX7BCc6WgRhn1GW2/Co257LmkmM730hlLB9fdKDqBGCMNgYwMY9KRoaMTjrWFLD/pLjTNDvGZldmHTu4tI1fJtIA+8K0i65PmnXRdcRuJIz1REihDD0YquSD6VOcC4DBaJot4wgPU7lmPqzHc/wDCpHAxntLtHtuJtNjIdkmjPrpCgj5hl/Ij1rcrK6WWNJIzlHUMp9QRkVw8w8AgvIu7nXI6qRsyn1U+R/cfPNVzhXKN7aKY7W/Xuc5VJoNenPXBDj542HtTuIHtyu1xbRfWy7n2GAo/M6v7pq59n/DGtrCCNxh8F2B6guxbB9xkD8K4uF8iIJ/pV5K13cZBDOoRFI6aUGQMeW+Ad8Z3q30meNCq9qH+zLj/AHf+alefZR/suD5y/wCc9SHNvAHvYjD3/dRtjUBGGLYYMNywwMgVHcG5RuLaHuIr91jBJGII9Q1HJwzasbknoetPB5U/mGMzcwxLD8SNEWI8tA1tn9nA/dX87FX0XVzFJtLoGQeuUch/xywrReXeVoLPUYgzSP8AHLI2uRsnJyfc74GMneo/jXJKSXAu7aVra5ByXVQ6ttjxoSM5GxwRnzzV2affaaV/0Zc6vRcfe7xcfvxUf2OwMvD8tnDyuyfd2X/ErV1X/Kc93pW/ug8SnV3UERgDEfbYyOx89hj86tVtAsaKiKFVQAqgYAAGAAPSp4EVzfwX6ZaSwZAZhlCfJ1OVz7ZGD7E1kvZpxn6DevDcAxiTEb6ttEinw6vQbsM9PED0rc6r3NHJlrfbyqVkAwJEwHx6HYhh7EHHlikSaWGvC9u0ijaSRgqICzMegAqoWHLHEbZdEHEFeMfCs0GsqPQNrz+HT2ry4lyRdXmBe8QLRg57uKERrn13Y5/aBxQcvG+LSXXBLm4kAUSMTGuMERidVXVvu2xOfeovsi4HbXEE5ngilZZQAXRWIGhdhkbDOatnGeTXmgS1S6aK2VETuxGrE6MYLNkE7gHy3rg4J2fzWmr6NxCSMPjUO4jYHHTZiQD8qu+BLcPsLfhrSENpS6njWONUPhdlC6RjOQSGbOAAM+QqF5vllu+IwWlsY82w+kuZAWQOMBAwBByMg4/WHpXXc8l3Mksc0nEZHeIkx5gj0qSMZ0ghSfcivrgXJMttcNOt67tIQZdUSnWM5Iznw+Y26fhUFO7UOB3hjS6umt30YjJhR1IViSNWonIDbD3ar92dca+lWMbMcyJ+jk9dSgbn7y6W/GurmzgT3kXcicxI3xgRq+rcEbk+HBHl61AcA5Bmsyxt751DY1KYUZTjpsW2PuKu+BTO10Z4mg/9qL/G9evajyy1q0U8byyRZxiWRptD9R8ZOVYeR8xjzAqzcZ7M2upTLPeuzkAZ7lVwB0AAYAVa4eCs9u8F5L9JV9iSgjOMDHw+YIzq2OcelNmnjyXzAl5bJIgCsvhkQfUYDoP1T1HsarnNEk15xKK2tjGDaL37mQFk7w4CggEHIBBG/wBY+lfzhvZxLaymSzv3iDDBDQrJke/iCkjyOnb8TUhy9yVLazvMt67mQgyholOvBJ65yvU7j1qcCk9qPA7vSl1dNA+MREwo64B1EatRORnI/EVo/IXGvpdlFITl1GiT767En7ww37VffN3L73sXcicxRn4wI1fVgqV3JyuCPLrUJy/yHNZlvo9+6h/iUwoykjocFtj7im+Bea8Lu0SVdLrkZyOoIPkVI3Uj1BBFe9Kiq7xfgveJomjF1F5Zwsye6tsG+eVOB1Y1n/FuRGwz2MhmVesT+CVM+WDjy8mCnHrmtirlvOHpIQSCHHwup0uvyI8umVOQfMGpMRPdpzdPjyx80PzpKjKxVgVZTgqwKkH0IO4qc4rPaG1hEKETj+U3OBq3OMjxYwBv0z59a0rmXgUcq4vF1ADC3SAK6f1g6afU7p1JCYzVKtuzyRZn+kSKlsmD3qkZcHoFXfS3rnO5GNWa1TjmOzyr9BkpMxTUxPv4VTh9nLM4SBGd+uFHT3J6KPckCrxwjkNEI+mMZZMZFtBv1+222AfXKLn6xq68H4OEjCQp9Gh9B/LSe7MclMj1y+/VCMVN2loka6UUKM5PqT6serE+p3NZ1pEOvp/h+PHzbmf0Rlnwg6AjBYYR0hh8I/bcAE+Wy48wSwqXhhVFCooVQMAAAAD0AGwFfdKzegUpSgUpSgUpSgUpSgUpSgUpSgUpSgUpSgUpSgUpSgUpSgUpSgUpSgUpSgUpSgUpSgUpSgUpSgUpSgUpSgUpSgUpSgUpSgUpSgVD2fCwsxGcxx4aKPG0ZbION9wMeEfVDMBtgBSgmKUpQKUpQKUpQKUpQKUpQKUpQKUpQKUpQKUpQKUpQKUpQKUpQKUpQKUpQKUpQKUpQKUpQKUpQKUpQKUpQKUpQKUpQKUpQKUpQ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5301208"/>
            <a:ext cx="4105275" cy="11144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734" y="2171700"/>
            <a:ext cx="1543050" cy="2514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175" y="2181225"/>
            <a:ext cx="1771650" cy="2495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808312" cy="115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52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808312" cy="115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http://www.obquimica.org/media/site/images/bandeiras/acre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4" descr="data:image/png;base64,iVBORw0KGgoAAAANSUhEUgAAAQwAAAC8CAMAAAC672BgAAAAsVBMVEUAmUzz5xjMAAD17xkAl00Akk/+7BEAlE7UUQjJAAAAmE326Bf06xj17hn56hX28hkNm0uJvDnf3x9jr0GyzC8yoUikxzOBuTvt5RpEpkZRqUSZwjUjnknZ3CLL1ie5zy3mrhJssj+oyDKSvzc7o0dbrEJ5tj3D0yrR2SXrxBThmBDv1hbkpxHWWwnehg7pvBTcew3PLAXx3RfjoRHUTQjXZQvSPwbsyhXZbgvROQbfkA/lPiUhAAAGdUlEQVR4nO2b6VbbSBBGtRjZjRYnzCTDbNk3MARiIMTz/g82srApL1q6W1Xd1S3dfwmHc+R7qusT7qogHHkiTb8Etp+BC8m3F5NRRkWavDw5DUYZa4qzT9MgGGWE67L4MD0NRhlrivPPJ0EwyliTfJ1MglHGmjJQt2UxeBlVoI4y1qTJx5PTYJSxZhuoo4zyiHyYToJRxpoi/HwSHCL7ywvKJzNP8vX0sCykZWSL25z26YySFl/2O6eajMtoTvt8Jkn+/aemLKRlzH+KR9oHNMdRoKrKWArxnyfnpDj7c1qvQlJGdieilR/nJPn9KFAVZcSzKBKLjPg5DVCEvx0HqqKMpShlXLovoz5Q1WRkV6WM6Kfr5yQt/mjqnAoy4uvSRSSW1E9LSxmojZ1T5ZiISsady+ckTf7uKAs5Gdm7SkZ0H5M/MhnFeXOgKsmIHyoXkSB/ZDJaA1WtMsRGxpWj56QjUFVkZDcbGdG1m+ckeRPIlIWUjPzXxoWb56Q7UJVkRM8y3rl3ToruQFWQAackih5cOydSgdooI48Pmd9GUBpHP41jzsUiF6hNMhaz+9khUBjlK/nRT1eMj45koDbJyMLr3c/eiYgu2H7NkcoGapOMMJxfKdgQDyHbukjevFArixoZYb5cyeoQV2z/kE2Llyqds0lG+fr9XcqGWC3ZHpHi7JVS52yWEcYXMi6+s83ZNHk9VS+LBhlSffSCrYvi/C+dsmiS0dlHxTXjzvl2otw522WE+aKlj3LunOl71UDtltHSR8VqwbZzHkyfoMlo6qOcO6dWoErJKNvCfY0Lxp1TL1DlZITzOhlchxO0A1VSxrKma3C9dNUPVDkZ6yvWY3heuvYIVDkZcc0p4Xnp2itQ5WTUnRKWl679AlVKRtbwFsrt0nWzH0Er4+mKddspQAyzS9fjcU4KGeHz5xc/FvNb+BenS1fYjyCVsb1iLT/9bZ6F85vn0rjnc0529iNIZWyvWKPopvrwWbj9bpjPOdndjyCVsbliFbPnv9bnm/cOLpeu+/sRlDI2l0fibudM5Isf1X/yuHTFClQJGfGvp8659/Kd5VUf5XDp2jLOiS8j33bOfao+yuDSFTFQu2VUp+SmJjaqPmr90rVmP4JQRnkeZg3fc5Z91PI5qd2PoJQhLhvfJvJFZPWcdI1zYsvIHh9bvrbIMosymvYj6GR03QTYc9G4H0EogykUgeqqjLb9iKHJUJ4+8VeG9DjnAGSQBap7MlTGOX2XIbEfMRQZiuOcXstQHef0WQZ1oDokgz5Q3ZEhvx/hvQwjgeqIDKX9CL9lmApUF2QYC1QHZJgLVPYyNPYjvJWhsx/hqYy+45w+yeg9zumPDIRxTm9kYIxz+iIDZZzTDxlI45xeyMCfPnFWhrVAZSjDXqCyk2EzULnJsBqogG0NFXYDFbDtIbQfqIBtEwwCFbCtAm8/AgHLLkjGObWxqgJ1PwIBmy5w9yMQsOgCeT8CAWsq0PcjELDlglGgAnZU0I5zamPFBa9ABWy4oNmPQMC8Cqr9CASMuzAwzqmNYRWE+xEImHVBuR+BgEkVTAMVMOiCeD8CAXMubEyfKGJKhclxTm0MueAcqIARFYbHObUx4cLMfgQC9CrMj3NqQ+7CwjinNtQuHAhUgFaFE4EKkLowuh+BAKEKVwIVoHNhej8CASoVDgUqQOTCpUAFaFw4FagAhQo7+xEIELiwtB+BALoKBuOc2mC74DDOqQ2uCh7jnNqgumAyzqkNpgsu45za4KngM86pDZoLltMniiCpcDlQARwXTgcqgKHC8UAFEFy4HqhAfxfOByrQV4UHgQr0LQsPAhXoVxac9iMQ6OOC6zinNn3Kgtd+BAL6ZcFtPwIBXRf89iMQ0FPBcT8CAb2y8CpQAZ2y4D7OqY26C+8CFVB2wXY/AgHVsuC7H4GAYlk4Mc6pjYoK3vsRCKiUBe/9CATky8LbQAVkXfDfj0BA9oi4OX2iiFxZuDp9oohUWfgdqEC3CvfGObXpLgv3xjm16SoLF8c5tWl34eY4pzbtR2QQgQq0lcVAAhVoKQvH9iMQaOycwwlUoOmIDChQgfqyGFSgArVlMaxABeo658ACFTg+IoMLVOA4UP28LJPiMFD9mj5RZL9z+jHOqc1eoHoyzqnNbqD6Ms6pDXROf8Y5tdkeEZ/GObXZlIWn0yeKjIG6wxioO4yBusMYqDuMgQr8D/gUqwWvobCK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pSp>
        <p:nvGrpSpPr>
          <p:cNvPr id="2" name="Grupo 1"/>
          <p:cNvGrpSpPr/>
          <p:nvPr/>
        </p:nvGrpSpPr>
        <p:grpSpPr>
          <a:xfrm>
            <a:off x="26838" y="160337"/>
            <a:ext cx="8831410" cy="6697663"/>
            <a:chOff x="26838" y="160337"/>
            <a:chExt cx="8831410" cy="6697663"/>
          </a:xfrm>
        </p:grpSpPr>
        <p:pic>
          <p:nvPicPr>
            <p:cNvPr id="2150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1999" y="160337"/>
              <a:ext cx="4286249" cy="3214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0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38" y="3103252"/>
              <a:ext cx="5006330" cy="375474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Image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4646292"/>
            <a:ext cx="1979712" cy="221170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90721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gaia.liberato.com.br/olimpiada/sites/default/files/imagens/galeria-de-honra/fotos/Medalhist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95" y="999819"/>
            <a:ext cx="6624736" cy="4968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808312" cy="115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http://www.obquimica.org/media/site/images/bandeiras/acre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4" descr="data:image/png;base64,iVBORw0KGgoAAAANSUhEUgAAAQwAAAC8CAMAAAC672BgAAAAsVBMVEUAmUzz5xjMAAD17xkAl00Akk/+7BEAlE7UUQjJAAAAmE326Bf06xj17hn56hX28hkNm0uJvDnf3x9jr0GyzC8yoUikxzOBuTvt5RpEpkZRqUSZwjUjnknZ3CLL1ie5zy3mrhJssj+oyDKSvzc7o0dbrEJ5tj3D0yrR2SXrxBThmBDv1hbkpxHWWwnehg7pvBTcew3PLAXx3RfjoRHUTQjXZQvSPwbsyhXZbgvROQbfkA/lPiUhAAAGdUlEQVR4nO2b6VbbSBBGtRjZjRYnzCTDbNk3MARiIMTz/g82srApL1q6W1Xd1S3dfwmHc+R7qusT7qogHHkiTb8Etp+BC8m3F5NRRkWavDw5DUYZa4qzT9MgGGWE67L4MD0NRhlrivPPJ0EwyliTfJ1MglHGmjJQt2UxeBlVoI4y1qTJx5PTYJSxZhuoo4zyiHyYToJRxpoi/HwSHCL7ywvKJzNP8vX0sCykZWSL25z26YySFl/2O6eajMtoTvt8Jkn+/aemLKRlzH+KR9oHNMdRoKrKWArxnyfnpDj7c1qvQlJGdieilR/nJPn9KFAVZcSzKBKLjPg5DVCEvx0HqqKMpShlXLovoz5Q1WRkV6WM6Kfr5yQt/mjqnAoy4uvSRSSW1E9LSxmojZ1T5ZiISsady+ckTf7uKAs5Gdm7SkZ0H5M/MhnFeXOgKsmIHyoXkSB/ZDJaA1WtMsRGxpWj56QjUFVkZDcbGdG1m+ckeRPIlIWUjPzXxoWb56Q7UJVkRM8y3rl3ToruQFWQAackih5cOydSgdooI48Pmd9GUBpHP41jzsUiF6hNMhaz+9khUBjlK/nRT1eMj45koDbJyMLr3c/eiYgu2H7NkcoGapOMMJxfKdgQDyHbukjevFArixoZYb5cyeoQV2z/kE2Llyqds0lG+fr9XcqGWC3ZHpHi7JVS52yWEcYXMi6+s83ZNHk9VS+LBhlSffSCrYvi/C+dsmiS0dlHxTXjzvl2otw522WE+aKlj3LunOl71UDtltHSR8VqwbZzHkyfoMlo6qOcO6dWoErJKNvCfY0Lxp1TL1DlZITzOhlchxO0A1VSxrKma3C9dNUPVDkZ6yvWY3heuvYIVDkZcc0p4Xnp2itQ5WTUnRKWl679AlVKRtbwFsrt0nWzH0Er4+mKddspQAyzS9fjcU4KGeHz5xc/FvNb+BenS1fYjyCVsb1iLT/9bZ6F85vn0rjnc0529iNIZWyvWKPopvrwWbj9bpjPOdndjyCVsbliFbPnv9bnm/cOLpeu+/sRlDI2l0fibudM5Isf1X/yuHTFClQJGfGvp8659/Kd5VUf5XDp2jLOiS8j33bOfao+yuDSFTFQu2VUp+SmJjaqPmr90rVmP4JQRnkeZg3fc5Z91PI5qd2PoJQhLhvfJvJFZPWcdI1zYsvIHh9bvrbIMosymvYj6GR03QTYc9G4H0EogykUgeqqjLb9iKHJUJ4+8VeG9DjnAGSQBap7MlTGOX2XIbEfMRQZiuOcXstQHef0WQZ1oDokgz5Q3ZEhvx/hvQwjgeqIDKX9CL9lmApUF2QYC1QHZJgLVPYyNPYjvJWhsx/hqYy+45w+yeg9zumPDIRxTm9kYIxz+iIDZZzTDxlI45xeyMCfPnFWhrVAZSjDXqCyk2EzULnJsBqogG0NFXYDFbDtIbQfqIBtEwwCFbCtAm8/AgHLLkjGObWxqgJ1PwIBmy5w9yMQsOgCeT8CAWsq0PcjELDlglGgAnZU0I5zamPFBa9ABWy4oNmPQMC8Cqr9CASMuzAwzqmNYRWE+xEImHVBuR+BgEkVTAMVMOiCeD8CAXMubEyfKGJKhclxTm0MueAcqIARFYbHObUx4cLMfgQC9CrMj3NqQ+7CwjinNtQuHAhUgFaFE4EKkLowuh+BAKEKVwIVoHNhej8CASoVDgUqQOTCpUAFaFw4FagAhQo7+xEIELiwtB+BALoKBuOc2mC74DDOqQ2uCh7jnNqgumAyzqkNpgsu45za4KngM86pDZoLltMniiCpcDlQARwXTgcqgKHC8UAFEFy4HqhAfxfOByrQV4UHgQr0LQsPAhXoVxac9iMQ6OOC6zinNn3Kgtd+BAL6ZcFtPwIBXRf89iMQ0FPBcT8CAb2y8CpQAZ2y4D7OqY26C+8CFVB2wXY/AgHVsuC7H4GAYlk4Mc6pjYoK3vsRCKiUBe/9CATky8LbQAVkXfDfj0BA9oi4OX2iiFxZuDp9oohUWfgdqEC3CvfGObXpLgv3xjm16SoLF8c5tWl34eY4pzbtR2QQgQq0lcVAAhVoKQvH9iMQaOycwwlUoOmIDChQgfqyGFSgArVlMaxABeo658ACFTg+IoMLVOA4UP28LJPiMFD9mj5RZL9z+jHOqc1eoHoyzqnNbqD6Ms6pDXROf8Y5tdkeEZ/GObXZlIWn0yeKjIG6wxioO4yBusMYqDuMgQr8D/gUqwWvobCK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4646292"/>
            <a:ext cx="1979712" cy="221170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Retângulo 4"/>
          <p:cNvSpPr/>
          <p:nvPr/>
        </p:nvSpPr>
        <p:spPr>
          <a:xfrm>
            <a:off x="943000" y="5968371"/>
            <a:ext cx="5688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Solenidade de Premiação OBQ 2014 / </a:t>
            </a:r>
            <a:r>
              <a:rPr lang="pt-BR" dirty="0" err="1"/>
              <a:t>Fortaleza-CE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7048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808312" cy="115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http://www.obquimica.org/media/site/images/bandeiras/acre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4" descr="data:image/png;base64,iVBORw0KGgoAAAANSUhEUgAAAQwAAAC8CAMAAAC672BgAAAAsVBMVEUAmUzz5xjMAAD17xkAl00Akk/+7BEAlE7UUQjJAAAAmE326Bf06xj17hn56hX28hkNm0uJvDnf3x9jr0GyzC8yoUikxzOBuTvt5RpEpkZRqUSZwjUjnknZ3CLL1ie5zy3mrhJssj+oyDKSvzc7o0dbrEJ5tj3D0yrR2SXrxBThmBDv1hbkpxHWWwnehg7pvBTcew3PLAXx3RfjoRHUTQjXZQvSPwbsyhXZbgvROQbfkA/lPiUhAAAGdUlEQVR4nO2b6VbbSBBGtRjZjRYnzCTDbNk3MARiIMTz/g82srApL1q6W1Xd1S3dfwmHc+R7qusT7qogHHkiTb8Etp+BC8m3F5NRRkWavDw5DUYZa4qzT9MgGGWE67L4MD0NRhlrivPPJ0EwyliTfJ1MglHGmjJQt2UxeBlVoI4y1qTJx5PTYJSxZhuoo4zyiHyYToJRxpoi/HwSHCL7ywvKJzNP8vX0sCykZWSL25z26YySFl/2O6eajMtoTvt8Jkn+/aemLKRlzH+KR9oHNMdRoKrKWArxnyfnpDj7c1qvQlJGdieilR/nJPn9KFAVZcSzKBKLjPg5DVCEvx0HqqKMpShlXLovoz5Q1WRkV6WM6Kfr5yQt/mjqnAoy4uvSRSSW1E9LSxmojZ1T5ZiISsady+ckTf7uKAs5Gdm7SkZ0H5M/MhnFeXOgKsmIHyoXkSB/ZDJaA1WtMsRGxpWj56QjUFVkZDcbGdG1m+ckeRPIlIWUjPzXxoWb56Q7UJVkRM8y3rl3ToruQFWQAackih5cOydSgdooI48Pmd9GUBpHP41jzsUiF6hNMhaz+9khUBjlK/nRT1eMj45koDbJyMLr3c/eiYgu2H7NkcoGapOMMJxfKdgQDyHbukjevFArixoZYb5cyeoQV2z/kE2Llyqds0lG+fr9XcqGWC3ZHpHi7JVS52yWEcYXMi6+s83ZNHk9VS+LBhlSffSCrYvi/C+dsmiS0dlHxTXjzvl2otw522WE+aKlj3LunOl71UDtltHSR8VqwbZzHkyfoMlo6qOcO6dWoErJKNvCfY0Lxp1TL1DlZITzOhlchxO0A1VSxrKma3C9dNUPVDkZ6yvWY3heuvYIVDkZcc0p4Xnp2itQ5WTUnRKWl679AlVKRtbwFsrt0nWzH0Er4+mKddspQAyzS9fjcU4KGeHz5xc/FvNb+BenS1fYjyCVsb1iLT/9bZ6F85vn0rjnc0529iNIZWyvWKPopvrwWbj9bpjPOdndjyCVsbliFbPnv9bnm/cOLpeu+/sRlDI2l0fibudM5Isf1X/yuHTFClQJGfGvp8659/Kd5VUf5XDp2jLOiS8j33bOfao+yuDSFTFQu2VUp+SmJjaqPmr90rVmP4JQRnkeZg3fc5Z91PI5qd2PoJQhLhvfJvJFZPWcdI1zYsvIHh9bvrbIMosymvYj6GR03QTYc9G4H0EogykUgeqqjLb9iKHJUJ4+8VeG9DjnAGSQBap7MlTGOX2XIbEfMRQZiuOcXstQHef0WQZ1oDokgz5Q3ZEhvx/hvQwjgeqIDKX9CL9lmApUF2QYC1QHZJgLVPYyNPYjvJWhsx/hqYy+45w+yeg9zumPDIRxTm9kYIxz+iIDZZzTDxlI45xeyMCfPnFWhrVAZSjDXqCyk2EzULnJsBqogG0NFXYDFbDtIbQfqIBtEwwCFbCtAm8/AgHLLkjGObWxqgJ1PwIBmy5w9yMQsOgCeT8CAWsq0PcjELDlglGgAnZU0I5zamPFBa9ABWy4oNmPQMC8Cqr9CASMuzAwzqmNYRWE+xEImHVBuR+BgEkVTAMVMOiCeD8CAXMubEyfKGJKhclxTm0MueAcqIARFYbHObUx4cLMfgQC9CrMj3NqQ+7CwjinNtQuHAhUgFaFE4EKkLowuh+BAKEKVwIVoHNhej8CASoVDgUqQOTCpUAFaFw4FagAhQo7+xEIELiwtB+BALoKBuOc2mC74DDOqQ2uCh7jnNqgumAyzqkNpgsu45za4KngM86pDZoLltMniiCpcDlQARwXTgcqgKHC8UAFEFy4HqhAfxfOByrQV4UHgQr0LQsPAhXoVxac9iMQ6OOC6zinNn3Kgtd+BAL6ZcFtPwIBXRf89iMQ0FPBcT8CAb2y8CpQAZ2y4D7OqY26C+8CFVB2wXY/AgHVsuC7H4GAYlk4Mc6pjYoK3vsRCKiUBe/9CATky8LbQAVkXfDfj0BA9oi4OX2iiFxZuDp9oohUWfgdqEC3CvfGObXpLgv3xjm16SoLF8c5tWl34eY4pzbtR2QQgQq0lcVAAhVoKQvH9iMQaOycwwlUoOmIDChQgfqyGFSgArVlMaxABeo658ACFTg+IoMLVOA4UP28LJPiMFD9mj5RZL9z+jHOqc1eoHoyzqnNbqD6Ms6pDXROf8Y5tdkeEZ/GObXZlIWn0yeKjIG6wxioO4yBusMYqDuMgQr8D/gUqwWvobCK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289862"/>
            <a:ext cx="1403648" cy="156813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Retângulo 4"/>
          <p:cNvSpPr/>
          <p:nvPr/>
        </p:nvSpPr>
        <p:spPr>
          <a:xfrm>
            <a:off x="1403648" y="4929535"/>
            <a:ext cx="56886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/>
              <a:t>Solenidade de Premiação OBQ 2014 </a:t>
            </a:r>
            <a:r>
              <a:rPr lang="pt-BR" sz="2800" dirty="0" err="1" smtClean="0"/>
              <a:t>Fortaleza-CE</a:t>
            </a:r>
            <a:endParaRPr lang="pt-BR" sz="2800" dirty="0"/>
          </a:p>
        </p:txBody>
      </p:sp>
      <p:pic>
        <p:nvPicPr>
          <p:cNvPr id="2050" name="Picture 2" descr="http://gaia.liberato.com.br/olimpiada/sites/default/files/imagens/galeria-de-honra/fotos/Coordenadores28nov201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0" r="2759" b="26655"/>
          <a:stretch/>
        </p:blipFill>
        <p:spPr bwMode="auto">
          <a:xfrm>
            <a:off x="524925" y="1556792"/>
            <a:ext cx="8154144" cy="305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344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gaia.liberato.com.br/olimpiada/sites/default/files/imagens/galeria-de-honra/fotos/DSC06320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17862"/>
            <a:ext cx="7128792" cy="50225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808312" cy="115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http://www.obquimica.org/media/site/images/bandeiras/acre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4" descr="data:image/png;base64,iVBORw0KGgoAAAANSUhEUgAAAQwAAAC8CAMAAAC672BgAAAAsVBMVEUAmUzz5xjMAAD17xkAl00Akk/+7BEAlE7UUQjJAAAAmE326Bf06xj17hn56hX28hkNm0uJvDnf3x9jr0GyzC8yoUikxzOBuTvt5RpEpkZRqUSZwjUjnknZ3CLL1ie5zy3mrhJssj+oyDKSvzc7o0dbrEJ5tj3D0yrR2SXrxBThmBDv1hbkpxHWWwnehg7pvBTcew3PLAXx3RfjoRHUTQjXZQvSPwbsyhXZbgvROQbfkA/lPiUhAAAGdUlEQVR4nO2b6VbbSBBGtRjZjRYnzCTDbNk3MARiIMTz/g82srApL1q6W1Xd1S3dfwmHc+R7qusT7qogHHkiTb8Etp+BC8m3F5NRRkWavDw5DUYZa4qzT9MgGGWE67L4MD0NRhlrivPPJ0EwyliTfJ1MglHGmjJQt2UxeBlVoI4y1qTJx5PTYJSxZhuoo4zyiHyYToJRxpoi/HwSHCL7ywvKJzNP8vX0sCykZWSL25z26YySFl/2O6eajMtoTvt8Jkn+/aemLKRlzH+KR9oHNMdRoKrKWArxnyfnpDj7c1qvQlJGdieilR/nJPn9KFAVZcSzKBKLjPg5DVCEvx0HqqKMpShlXLovoz5Q1WRkV6WM6Kfr5yQt/mjqnAoy4uvSRSSW1E9LSxmojZ1T5ZiISsady+ckTf7uKAs5Gdm7SkZ0H5M/MhnFeXOgKsmIHyoXkSB/ZDJaA1WtMsRGxpWj56QjUFVkZDcbGdG1m+ckeRPIlIWUjPzXxoWb56Q7UJVkRM8y3rl3ToruQFWQAackih5cOydSgdooI48Pmd9GUBpHP41jzsUiF6hNMhaz+9khUBjlK/nRT1eMj45koDbJyMLr3c/eiYgu2H7NkcoGapOMMJxfKdgQDyHbukjevFArixoZYb5cyeoQV2z/kE2Llyqds0lG+fr9XcqGWC3ZHpHi7JVS52yWEcYXMi6+s83ZNHk9VS+LBhlSffSCrYvi/C+dsmiS0dlHxTXjzvl2otw522WE+aKlj3LunOl71UDtltHSR8VqwbZzHkyfoMlo6qOcO6dWoErJKNvCfY0Lxp1TL1DlZITzOhlchxO0A1VSxrKma3C9dNUPVDkZ6yvWY3heuvYIVDkZcc0p4Xnp2itQ5WTUnRKWl679AlVKRtbwFsrt0nWzH0Er4+mKddspQAyzS9fjcU4KGeHz5xc/FvNb+BenS1fYjyCVsb1iLT/9bZ6F85vn0rjnc0529iNIZWyvWKPopvrwWbj9bpjPOdndjyCVsbliFbPnv9bnm/cOLpeu+/sRlDI2l0fibudM5Isf1X/yuHTFClQJGfGvp8659/Kd5VUf5XDp2jLOiS8j33bOfao+yuDSFTFQu2VUp+SmJjaqPmr90rVmP4JQRnkeZg3fc5Z91PI5qd2PoJQhLhvfJvJFZPWcdI1zYsvIHh9bvrbIMosymvYj6GR03QTYc9G4H0EogykUgeqqjLb9iKHJUJ4+8VeG9DjnAGSQBap7MlTGOX2XIbEfMRQZiuOcXstQHef0WQZ1oDokgz5Q3ZEhvx/hvQwjgeqIDKX9CL9lmApUF2QYC1QHZJgLVPYyNPYjvJWhsx/hqYy+45w+yeg9zumPDIRxTm9kYIxz+iIDZZzTDxlI45xeyMCfPnFWhrVAZSjDXqCyk2EzULnJsBqogG0NFXYDFbDtIbQfqIBtEwwCFbCtAm8/AgHLLkjGObWxqgJ1PwIBmy5w9yMQsOgCeT8CAWsq0PcjELDlglGgAnZU0I5zamPFBa9ABWy4oNmPQMC8Cqr9CASMuzAwzqmNYRWE+xEImHVBuR+BgEkVTAMVMOiCeD8CAXMubEyfKGJKhclxTm0MueAcqIARFYbHObUx4cLMfgQC9CrMj3NqQ+7CwjinNtQuHAhUgFaFE4EKkLowuh+BAKEKVwIVoHNhej8CASoVDgUqQOTCpUAFaFw4FagAhQo7+xEIELiwtB+BALoKBuOc2mC74DDOqQ2uCh7jnNqgumAyzqkNpgsu45za4KngM86pDZoLltMniiCpcDlQARwXTgcqgKHC8UAFEFy4HqhAfxfOByrQV4UHgQr0LQsPAhXoVxac9iMQ6OOC6zinNn3Kgtd+BAL6ZcFtPwIBXRf89iMQ0FPBcT8CAb2y8CpQAZ2y4D7OqY26C+8CFVB2wXY/AgHVsuC7H4GAYlk4Mc6pjYoK3vsRCKiUBe/9CATky8LbQAVkXfDfj0BA9oi4OX2iiFxZuDp9oohUWfgdqEC3CvfGObXpLgv3xjm16SoLF8c5tWl34eY4pzbtR2QQgQq0lcVAAhVoKQvH9iMQaOycwwlUoOmIDChQgfqyGFSgArVlMaxABeo658ACFTg+IoMLVOA4UP28LJPiMFD9mj5RZL9z+jHOqc1eoHoyzqnNbqD6Ms6pDXROf8Y5tdkeEZ/GObXZlIWn0yeKjIG6wxioO4yBusMYqDuMgQr8D/gUqwWvobCK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289862"/>
            <a:ext cx="1403648" cy="156813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Retângulo 4"/>
          <p:cNvSpPr/>
          <p:nvPr/>
        </p:nvSpPr>
        <p:spPr>
          <a:xfrm>
            <a:off x="1403648" y="5740420"/>
            <a:ext cx="56886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/>
              <a:t>Solenidade de Premiação OBQ 2014 </a:t>
            </a:r>
            <a:r>
              <a:rPr lang="pt-BR" sz="2800" dirty="0" err="1" smtClean="0"/>
              <a:t>Fortaleza-CE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423960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1800200" cy="73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http://www.obquimica.org/media/site/images/bandeiras/acre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4" descr="data:image/png;base64,iVBORw0KGgoAAAANSUhEUgAAAQwAAAC8CAMAAAC672BgAAAAsVBMVEUAmUzz5xjMAAD17xkAl00Akk/+7BEAlE7UUQjJAAAAmE326Bf06xj17hn56hX28hkNm0uJvDnf3x9jr0GyzC8yoUikxzOBuTvt5RpEpkZRqUSZwjUjnknZ3CLL1ie5zy3mrhJssj+oyDKSvzc7o0dbrEJ5tj3D0yrR2SXrxBThmBDv1hbkpxHWWwnehg7pvBTcew3PLAXx3RfjoRHUTQjXZQvSPwbsyhXZbgvROQbfkA/lPiUhAAAGdUlEQVR4nO2b6VbbSBBGtRjZjRYnzCTDbNk3MARiIMTz/g82srApL1q6W1Xd1S3dfwmHc+R7qusT7qogHHkiTb8Etp+BC8m3F5NRRkWavDw5DUYZa4qzT9MgGGWE67L4MD0NRhlrivPPJ0EwyliTfJ1MglHGmjJQt2UxeBlVoI4y1qTJx5PTYJSxZhuoo4zyiHyYToJRxpoi/HwSHCL7ywvKJzNP8vX0sCykZWSL25z26YySFl/2O6eajMtoTvt8Jkn+/aemLKRlzH+KR9oHNMdRoKrKWArxnyfnpDj7c1qvQlJGdieilR/nJPn9KFAVZcSzKBKLjPg5DVCEvx0HqqKMpShlXLovoz5Q1WRkV6WM6Kfr5yQt/mjqnAoy4uvSRSSW1E9LSxmojZ1T5ZiISsady+ckTf7uKAs5Gdm7SkZ0H5M/MhnFeXOgKsmIHyoXkSB/ZDJaA1WtMsRGxpWj56QjUFVkZDcbGdG1m+ckeRPIlIWUjPzXxoWb56Q7UJVkRM8y3rl3ToruQFWQAackih5cOydSgdooI48Pmd9GUBpHP41jzsUiF6hNMhaz+9khUBjlK/nRT1eMj45koDbJyMLr3c/eiYgu2H7NkcoGapOMMJxfKdgQDyHbukjevFArixoZYb5cyeoQV2z/kE2Llyqds0lG+fr9XcqGWC3ZHpHi7JVS52yWEcYXMi6+s83ZNHk9VS+LBhlSffSCrYvi/C+dsmiS0dlHxTXjzvl2otw522WE+aKlj3LunOl71UDtltHSR8VqwbZzHkyfoMlo6qOcO6dWoErJKNvCfY0Lxp1TL1DlZITzOhlchxO0A1VSxrKma3C9dNUPVDkZ6yvWY3heuvYIVDkZcc0p4Xnp2itQ5WTUnRKWl679AlVKRtbwFsrt0nWzH0Er4+mKddspQAyzS9fjcU4KGeHz5xc/FvNb+BenS1fYjyCVsb1iLT/9bZ6F85vn0rjnc0529iNIZWyvWKPopvrwWbj9bpjPOdndjyCVsbliFbPnv9bnm/cOLpeu+/sRlDI2l0fibudM5Isf1X/yuHTFClQJGfGvp8659/Kd5VUf5XDp2jLOiS8j33bOfao+yuDSFTFQu2VUp+SmJjaqPmr90rVmP4JQRnkeZg3fc5Z91PI5qd2PoJQhLhvfJvJFZPWcdI1zYsvIHh9bvrbIMosymvYj6GR03QTYc9G4H0EogykUgeqqjLb9iKHJUJ4+8VeG9DjnAGSQBap7MlTGOX2XIbEfMRQZiuOcXstQHef0WQZ1oDokgz5Q3ZEhvx/hvQwjgeqIDKX9CL9lmApUF2QYC1QHZJgLVPYyNPYjvJWhsx/hqYy+45w+yeg9zumPDIRxTm9kYIxz+iIDZZzTDxlI45xeyMCfPnFWhrVAZSjDXqCyk2EzULnJsBqogG0NFXYDFbDtIbQfqIBtEwwCFbCtAm8/AgHLLkjGObWxqgJ1PwIBmy5w9yMQsOgCeT8CAWsq0PcjELDlglGgAnZU0I5zamPFBa9ABWy4oNmPQMC8Cqr9CASMuzAwzqmNYRWE+xEImHVBuR+BgEkVTAMVMOiCeD8CAXMubEyfKGJKhclxTm0MueAcqIARFYbHObUx4cLMfgQC9CrMj3NqQ+7CwjinNtQuHAhUgFaFE4EKkLowuh+BAKEKVwIVoHNhej8CASoVDgUqQOTCpUAFaFw4FagAhQo7+xEIELiwtB+BALoKBuOc2mC74DDOqQ2uCh7jnNqgumAyzqkNpgsu45za4KngM86pDZoLltMniiCpcDlQARwXTgcqgKHC8UAFEFy4HqhAfxfOByrQV4UHgQr0LQsPAhXoVxac9iMQ6OOC6zinNn3Kgtd+BAL6ZcFtPwIBXRf89iMQ0FPBcT8CAb2y8CpQAZ2y4D7OqY26C+8CFVB2wXY/AgHVsuC7H4GAYlk4Mc6pjYoK3vsRCKiUBe/9CATky8LbQAVkXfDfj0BA9oi4OX2iiFxZuDp9oohUWfgdqEC3CvfGObXpLgv3xjm16SoLF8c5tWl34eY4pzbtR2QQgQq0lcVAAhVoKQvH9iMQaOycwwlUoOmIDChQgfqyGFSgArVlMaxABeo658ACFTg+IoMLVOA4UP28LJPiMFD9mj5RZL9z+jHOqc1eoHoyzqnNbqD6Ms6pDXROf8Y5tdkeEZ/GObXZlIWn0yeKjIG6wxioO4yBusMYqDuMgQr8D/gUqwWvobCK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pSp>
        <p:nvGrpSpPr>
          <p:cNvPr id="2" name="Grupo 1"/>
          <p:cNvGrpSpPr/>
          <p:nvPr/>
        </p:nvGrpSpPr>
        <p:grpSpPr>
          <a:xfrm>
            <a:off x="214522" y="127446"/>
            <a:ext cx="8715736" cy="6629521"/>
            <a:chOff x="214522" y="127446"/>
            <a:chExt cx="8715736" cy="6629521"/>
          </a:xfrm>
        </p:grpSpPr>
        <p:pic>
          <p:nvPicPr>
            <p:cNvPr id="2253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4144" y="127446"/>
              <a:ext cx="4786114" cy="358958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522" y="3429000"/>
              <a:ext cx="4437289" cy="33279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Image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4121429"/>
            <a:ext cx="2339752" cy="26139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49081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://www.obquimica.org/media/site/images/bandeiras/acre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4" descr="data:image/png;base64,iVBORw0KGgoAAAANSUhEUgAAAQwAAAC8CAMAAAC672BgAAAAsVBMVEUAmUzz5xjMAAD17xkAl00Akk/+7BEAlE7UUQjJAAAAmE326Bf06xj17hn56hX28hkNm0uJvDnf3x9jr0GyzC8yoUikxzOBuTvt5RpEpkZRqUSZwjUjnknZ3CLL1ie5zy3mrhJssj+oyDKSvzc7o0dbrEJ5tj3D0yrR2SXrxBThmBDv1hbkpxHWWwnehg7pvBTcew3PLAXx3RfjoRHUTQjXZQvSPwbsyhXZbgvROQbfkA/lPiUhAAAGdUlEQVR4nO2b6VbbSBBGtRjZjRYnzCTDbNk3MARiIMTz/g82srApL1q6W1Xd1S3dfwmHc+R7qusT7qogHHkiTb8Etp+BC8m3F5NRRkWavDw5DUYZa4qzT9MgGGWE67L4MD0NRhlrivPPJ0EwyliTfJ1MglHGmjJQt2UxeBlVoI4y1qTJx5PTYJSxZhuoo4zyiHyYToJRxpoi/HwSHCL7ywvKJzNP8vX0sCykZWSL25z26YySFl/2O6eajMtoTvt8Jkn+/aemLKRlzH+KR9oHNMdRoKrKWArxnyfnpDj7c1qvQlJGdieilR/nJPn9KFAVZcSzKBKLjPg5DVCEvx0HqqKMpShlXLovoz5Q1WRkV6WM6Kfr5yQt/mjqnAoy4uvSRSSW1E9LSxmojZ1T5ZiISsady+ckTf7uKAs5Gdm7SkZ0H5M/MhnFeXOgKsmIHyoXkSB/ZDJaA1WtMsRGxpWj56QjUFVkZDcbGdG1m+ckeRPIlIWUjPzXxoWb56Q7UJVkRM8y3rl3ToruQFWQAackih5cOydSgdooI48Pmd9GUBpHP41jzsUiF6hNMhaz+9khUBjlK/nRT1eMj45koDbJyMLr3c/eiYgu2H7NkcoGapOMMJxfKdgQDyHbukjevFArixoZYb5cyeoQV2z/kE2Llyqds0lG+fr9XcqGWC3ZHpHi7JVS52yWEcYXMi6+s83ZNHk9VS+LBhlSffSCrYvi/C+dsmiS0dlHxTXjzvl2otw522WE+aKlj3LunOl71UDtltHSR8VqwbZzHkyfoMlo6qOcO6dWoErJKNvCfY0Lxp1TL1DlZITzOhlchxO0A1VSxrKma3C9dNUPVDkZ6yvWY3heuvYIVDkZcc0p4Xnp2itQ5WTUnRKWl679AlVKRtbwFsrt0nWzH0Er4+mKddspQAyzS9fjcU4KGeHz5xc/FvNb+BenS1fYjyCVsb1iLT/9bZ6F85vn0rjnc0529iNIZWyvWKPopvrwWbj9bpjPOdndjyCVsbliFbPnv9bnm/cOLpeu+/sRlDI2l0fibudM5Isf1X/yuHTFClQJGfGvp8659/Kd5VUf5XDp2jLOiS8j33bOfao+yuDSFTFQu2VUp+SmJjaqPmr90rVmP4JQRnkeZg3fc5Z91PI5qd2PoJQhLhvfJvJFZPWcdI1zYsvIHh9bvrbIMosymvYj6GR03QTYc9G4H0EogykUgeqqjLb9iKHJUJ4+8VeG9DjnAGSQBap7MlTGOX2XIbEfMRQZiuOcXstQHef0WQZ1oDokgz5Q3ZEhvx/hvQwjgeqIDKX9CL9lmApUF2QYC1QHZJgLVPYyNPYjvJWhsx/hqYy+45w+yeg9zumPDIRxTm9kYIxz+iIDZZzTDxlI45xeyMCfPnFWhrVAZSjDXqCyk2EzULnJsBqogG0NFXYDFbDtIbQfqIBtEwwCFbCtAm8/AgHLLkjGObWxqgJ1PwIBmy5w9yMQsOgCeT8CAWsq0PcjELDlglGgAnZU0I5zamPFBa9ABWy4oNmPQMC8Cqr9CASMuzAwzqmNYRWE+xEImHVBuR+BgEkVTAMVMOiCeD8CAXMubEyfKGJKhclxTm0MueAcqIARFYbHObUx4cLMfgQC9CrMj3NqQ+7CwjinNtQuHAhUgFaFE4EKkLowuh+BAKEKVwIVoHNhej8CASoVDgUqQOTCpUAFaFw4FagAhQo7+xEIELiwtB+BALoKBuOc2mC74DDOqQ2uCh7jnNqgumAyzqkNpgsu45za4KngM86pDZoLltMniiCpcDlQARwXTgcqgKHC8UAFEFy4HqhAfxfOByrQV4UHgQr0LQsPAhXoVxac9iMQ6OOC6zinNn3Kgtd+BAL6ZcFtPwIBXRf89iMQ0FPBcT8CAb2y8CpQAZ2y4D7OqY26C+8CFVB2wXY/AgHVsuC7H4GAYlk4Mc6pjYoK3vsRCKiUBe/9CATky8LbQAVkXfDfj0BA9oi4OX2iiFxZuDp9oohUWfgdqEC3CvfGObXpLgv3xjm16SoLF8c5tWl34eY4pzbtR2QQgQq0lcVAAhVoKQvH9iMQaOycwwlUoOmIDChQgfqyGFSgArVlMaxABeo658ACFTg+IoMLVOA4UP28LJPiMFD9mj5RZL9z+jHOqc1eoHoyzqnNbqD6Ms6pDXROf8Y5tdkeEZ/GObXZlIWn0yeKjIG6wxioO4yBusMYqDuMgQr8D/gUqwWvobCK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1928324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C:\Users\loja\Documents\bk 2014 sansung\Bibliotecas\Documents\olimpiada 2012\trofeuOBQ.gif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4" t="6987" r="25992" b="3723"/>
          <a:stretch/>
        </p:blipFill>
        <p:spPr bwMode="auto">
          <a:xfrm>
            <a:off x="2987824" y="107428"/>
            <a:ext cx="3456384" cy="64179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87631"/>
            <a:ext cx="1763688" cy="197036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87812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://www.obquimica.org/media/site/images/bandeiras/acre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4" descr="data:image/png;base64,iVBORw0KGgoAAAANSUhEUgAAAQwAAAC8CAMAAAC672BgAAAAsVBMVEUAmUzz5xjMAAD17xkAl00Akk/+7BEAlE7UUQjJAAAAmE326Bf06xj17hn56hX28hkNm0uJvDnf3x9jr0GyzC8yoUikxzOBuTvt5RpEpkZRqUSZwjUjnknZ3CLL1ie5zy3mrhJssj+oyDKSvzc7o0dbrEJ5tj3D0yrR2SXrxBThmBDv1hbkpxHWWwnehg7pvBTcew3PLAXx3RfjoRHUTQjXZQvSPwbsyhXZbgvROQbfkA/lPiUhAAAGdUlEQVR4nO2b6VbbSBBGtRjZjRYnzCTDbNk3MARiIMTz/g82srApL1q6W1Xd1S3dfwmHc+R7qusT7qogHHkiTb8Etp+BC8m3F5NRRkWavDw5DUYZa4qzT9MgGGWE67L4MD0NRhlrivPPJ0EwyliTfJ1MglHGmjJQt2UxeBlVoI4y1qTJx5PTYJSxZhuoo4zyiHyYToJRxpoi/HwSHCL7ywvKJzNP8vX0sCykZWSL25z26YySFl/2O6eajMtoTvt8Jkn+/aemLKRlzH+KR9oHNMdRoKrKWArxnyfnpDj7c1qvQlJGdieilR/nJPn9KFAVZcSzKBKLjPg5DVCEvx0HqqKMpShlXLovoz5Q1WRkV6WM6Kfr5yQt/mjqnAoy4uvSRSSW1E9LSxmojZ1T5ZiISsady+ckTf7uKAs5Gdm7SkZ0H5M/MhnFeXOgKsmIHyoXkSB/ZDJaA1WtMsRGxpWj56QjUFVkZDcbGdG1m+ckeRPIlIWUjPzXxoWb56Q7UJVkRM8y3rl3ToruQFWQAackih5cOydSgdooI48Pmd9GUBpHP41jzsUiF6hNMhaz+9khUBjlK/nRT1eMj45koDbJyMLr3c/eiYgu2H7NkcoGapOMMJxfKdgQDyHbukjevFArixoZYb5cyeoQV2z/kE2Llyqds0lG+fr9XcqGWC3ZHpHi7JVS52yWEcYXMi6+s83ZNHk9VS+LBhlSffSCrYvi/C+dsmiS0dlHxTXjzvl2otw522WE+aKlj3LunOl71UDtltHSR8VqwbZzHkyfoMlo6qOcO6dWoErJKNvCfY0Lxp1TL1DlZITzOhlchxO0A1VSxrKma3C9dNUPVDkZ6yvWY3heuvYIVDkZcc0p4Xnp2itQ5WTUnRKWl679AlVKRtbwFsrt0nWzH0Er4+mKddspQAyzS9fjcU4KGeHz5xc/FvNb+BenS1fYjyCVsb1iLT/9bZ6F85vn0rjnc0529iNIZWyvWKPopvrwWbj9bpjPOdndjyCVsbliFbPnv9bnm/cOLpeu+/sRlDI2l0fibudM5Isf1X/yuHTFClQJGfGvp8659/Kd5VUf5XDp2jLOiS8j33bOfao+yuDSFTFQu2VUp+SmJjaqPmr90rVmP4JQRnkeZg3fc5Z91PI5qd2PoJQhLhvfJvJFZPWcdI1zYsvIHh9bvrbIMosymvYj6GR03QTYc9G4H0EogykUgeqqjLb9iKHJUJ4+8VeG9DjnAGSQBap7MlTGOX2XIbEfMRQZiuOcXstQHef0WQZ1oDokgz5Q3ZEhvx/hvQwjgeqIDKX9CL9lmApUF2QYC1QHZJgLVPYyNPYjvJWhsx/hqYy+45w+yeg9zumPDIRxTm9kYIxz+iIDZZzTDxlI45xeyMCfPnFWhrVAZSjDXqCyk2EzULnJsBqogG0NFXYDFbDtIbQfqIBtEwwCFbCtAm8/AgHLLkjGObWxqgJ1PwIBmy5w9yMQsOgCeT8CAWsq0PcjELDlglGgAnZU0I5zamPFBa9ABWy4oNmPQMC8Cqr9CASMuzAwzqmNYRWE+xEImHVBuR+BgEkVTAMVMOiCeD8CAXMubEyfKGJKhclxTm0MueAcqIARFYbHObUx4cLMfgQC9CrMj3NqQ+7CwjinNtQuHAhUgFaFE4EKkLowuh+BAKEKVwIVoHNhej8CASoVDgUqQOTCpUAFaFw4FagAhQo7+xEIELiwtB+BALoKBuOc2mC74DDOqQ2uCh7jnNqgumAyzqkNpgsu45za4KngM86pDZoLltMniiCpcDlQARwXTgcqgKHC8UAFEFy4HqhAfxfOByrQV4UHgQr0LQsPAhXoVxac9iMQ6OOC6zinNn3Kgtd+BAL6ZcFtPwIBXRf89iMQ0FPBcT8CAb2y8CpQAZ2y4D7OqY26C+8CFVB2wXY/AgHVsuC7H4GAYlk4Mc6pjYoK3vsRCKiUBe/9CATky8LbQAVkXfDfj0BA9oi4OX2iiFxZuDp9oohUWfgdqEC3CvfGObXpLgv3xjm16SoLF8c5tWl34eY4pzbtR2QQgQq0lcVAAhVoKQvH9iMQaOycwwlUoOmIDChQgfqyGFSgArVlMaxABeo658ACFTg+IoMLVOA4UP28LJPiMFD9mj5RZL9z+jHOqc1eoHoyzqnNbqD6Ms6pDXROf8Y5tdkeEZ/GObXZlIWn0yeKjIG6wxioO4yBusMYqDuMgQr8D/gUqwWvobCK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pSp>
        <p:nvGrpSpPr>
          <p:cNvPr id="7" name="Grupo 6"/>
          <p:cNvGrpSpPr/>
          <p:nvPr/>
        </p:nvGrpSpPr>
        <p:grpSpPr>
          <a:xfrm>
            <a:off x="238686" y="429052"/>
            <a:ext cx="8581786" cy="6240308"/>
            <a:chOff x="251520" y="764704"/>
            <a:chExt cx="8282863" cy="6024284"/>
          </a:xfrm>
        </p:grpSpPr>
        <p:pic>
          <p:nvPicPr>
            <p:cNvPr id="8" name="Picture 2" descr="https://scontent-a-atl.xx.fbcdn.net/hphotos-xpa1/v/t1.0-9/p526x296/10422547_628612067260934_7825954626683617393_n.jpg?oh=8c3a98f77582a3d0c2c737613b53235e&amp;oe=5510DA7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764704"/>
              <a:ext cx="8282863" cy="46085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 descr="C:\Users\loja\Documents\bk 2014 sansung\Bibliotecas\Videos\olimpiada 2012\obq111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5373216"/>
              <a:ext cx="2880320" cy="108012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CaixaDeTexto 9"/>
            <p:cNvSpPr txBox="1"/>
            <p:nvPr/>
          </p:nvSpPr>
          <p:spPr>
            <a:xfrm>
              <a:off x="3275856" y="5373216"/>
              <a:ext cx="2789713" cy="1415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Programa</a:t>
              </a:r>
            </a:p>
            <a:p>
              <a:pPr algn="ctr"/>
              <a:r>
                <a:rPr lang="pt-BR" b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Nacional</a:t>
              </a:r>
            </a:p>
            <a:p>
              <a:pPr algn="ctr"/>
              <a:r>
                <a:rPr lang="pt-BR" b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Olimpíadas</a:t>
              </a:r>
            </a:p>
            <a:p>
              <a:pPr algn="ctr"/>
              <a:r>
                <a:rPr lang="pt-BR" b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de Química</a:t>
              </a:r>
            </a:p>
            <a:p>
              <a:pPr algn="ctr"/>
              <a:endParaRPr lang="pt-BR" sz="1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5868144" y="5527103"/>
              <a:ext cx="221419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b="1" dirty="0" smtClean="0"/>
                <a:t>Reunião anual </a:t>
              </a:r>
            </a:p>
            <a:p>
              <a:r>
                <a:rPr lang="pt-BR" sz="2000" b="1" dirty="0" smtClean="0"/>
                <a:t>Novembro de 2014</a:t>
              </a:r>
            </a:p>
            <a:p>
              <a:r>
                <a:rPr lang="pt-BR" sz="2000" b="1" dirty="0" smtClean="0"/>
                <a:t>Fortaleza - CE</a:t>
              </a:r>
              <a:endParaRPr lang="pt-BR" sz="2000" b="1" dirty="0"/>
            </a:p>
          </p:txBody>
        </p:sp>
      </p:grpSp>
      <p:pic>
        <p:nvPicPr>
          <p:cNvPr id="12" name="Imagem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3434"/>
            <a:ext cx="827584" cy="92456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20567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://www.obquimica.org/media/site/images/bandeiras/acre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4" descr="data:image/png;base64,iVBORw0KGgoAAAANSUhEUgAAAQwAAAC8CAMAAAC672BgAAAAsVBMVEUAmUzz5xjMAAD17xkAl00Akk/+7BEAlE7UUQjJAAAAmE326Bf06xj17hn56hX28hkNm0uJvDnf3x9jr0GyzC8yoUikxzOBuTvt5RpEpkZRqUSZwjUjnknZ3CLL1ie5zy3mrhJssj+oyDKSvzc7o0dbrEJ5tj3D0yrR2SXrxBThmBDv1hbkpxHWWwnehg7pvBTcew3PLAXx3RfjoRHUTQjXZQvSPwbsyhXZbgvROQbfkA/lPiUhAAAGdUlEQVR4nO2b6VbbSBBGtRjZjRYnzCTDbNk3MARiIMTz/g82srApL1q6W1Xd1S3dfwmHc+R7qusT7qogHHkiTb8Etp+BC8m3F5NRRkWavDw5DUYZa4qzT9MgGGWE67L4MD0NRhlrivPPJ0EwyliTfJ1MglHGmjJQt2UxeBlVoI4y1qTJx5PTYJSxZhuoo4zyiHyYToJRxpoi/HwSHCL7ywvKJzNP8vX0sCykZWSL25z26YySFl/2O6eajMtoTvt8Jkn+/aemLKRlzH+KR9oHNMdRoKrKWArxnyfnpDj7c1qvQlJGdieilR/nJPn9KFAVZcSzKBKLjPg5DVCEvx0HqqKMpShlXLovoz5Q1WRkV6WM6Kfr5yQt/mjqnAoy4uvSRSSW1E9LSxmojZ1T5ZiISsady+ckTf7uKAs5Gdm7SkZ0H5M/MhnFeXOgKsmIHyoXkSB/ZDJaA1WtMsRGxpWj56QjUFVkZDcbGdG1m+ckeRPIlIWUjPzXxoWb56Q7UJVkRM8y3rl3ToruQFWQAackih5cOydSgdooI48Pmd9GUBpHP41jzsUiF6hNMhaz+9khUBjlK/nRT1eMj45koDbJyMLr3c/eiYgu2H7NkcoGapOMMJxfKdgQDyHbukjevFArixoZYb5cyeoQV2z/kE2Llyqds0lG+fr9XcqGWC3ZHpHi7JVS52yWEcYXMi6+s83ZNHk9VS+LBhlSffSCrYvi/C+dsmiS0dlHxTXjzvl2otw522WE+aKlj3LunOl71UDtltHSR8VqwbZzHkyfoMlo6qOcO6dWoErJKNvCfY0Lxp1TL1DlZITzOhlchxO0A1VSxrKma3C9dNUPVDkZ6yvWY3heuvYIVDkZcc0p4Xnp2itQ5WTUnRKWl679AlVKRtbwFsrt0nWzH0Er4+mKddspQAyzS9fjcU4KGeHz5xc/FvNb+BenS1fYjyCVsb1iLT/9bZ6F85vn0rjnc0529iNIZWyvWKPopvrwWbj9bpjPOdndjyCVsbliFbPnv9bnm/cOLpeu+/sRlDI2l0fibudM5Isf1X/yuHTFClQJGfGvp8659/Kd5VUf5XDp2jLOiS8j33bOfao+yuDSFTFQu2VUp+SmJjaqPmr90rVmP4JQRnkeZg3fc5Z91PI5qd2PoJQhLhvfJvJFZPWcdI1zYsvIHh9bvrbIMosymvYj6GR03QTYc9G4H0EogykUgeqqjLb9iKHJUJ4+8VeG9DjnAGSQBap7MlTGOX2XIbEfMRQZiuOcXstQHef0WQZ1oDokgz5Q3ZEhvx/hvQwjgeqIDKX9CL9lmApUF2QYC1QHZJgLVPYyNPYjvJWhsx/hqYy+45w+yeg9zumPDIRxTm9kYIxz+iIDZZzTDxlI45xeyMCfPnFWhrVAZSjDXqCyk2EzULnJsBqogG0NFXYDFbDtIbQfqIBtEwwCFbCtAm8/AgHLLkjGObWxqgJ1PwIBmy5w9yMQsOgCeT8CAWsq0PcjELDlglGgAnZU0I5zamPFBa9ABWy4oNmPQMC8Cqr9CASMuzAwzqmNYRWE+xEImHVBuR+BgEkVTAMVMOiCeD8CAXMubEyfKGJKhclxTm0MueAcqIARFYbHObUx4cLMfgQC9CrMj3NqQ+7CwjinNtQuHAhUgFaFE4EKkLowuh+BAKEKVwIVoHNhej8CASoVDgUqQOTCpUAFaFw4FagAhQo7+xEIELiwtB+BALoKBuOc2mC74DDOqQ2uCh7jnNqgumAyzqkNpgsu45za4KngM86pDZoLltMniiCpcDlQARwXTgcqgKHC8UAFEFy4HqhAfxfOByrQV4UHgQr0LQsPAhXoVxac9iMQ6OOC6zinNn3Kgtd+BAL6ZcFtPwIBXRf89iMQ0FPBcT8CAb2y8CpQAZ2y4D7OqY26C+8CFVB2wXY/AgHVsuC7H4GAYlk4Mc6pjYoK3vsRCKiUBe/9CATky8LbQAVkXfDfj0BA9oi4OX2iiFxZuDp9oohUWfgdqEC3CvfGObXpLgv3xjm16SoLF8c5tWl34eY4pzbtR2QQgQq0lcVAAhVoKQvH9iMQaOycwwlUoOmIDChQgfqyGFSgArVlMaxABeo658ACFTg+IoMLVOA4UP28LJPiMFD9mj5RZL9z+jHOqc1eoHoyzqnNbqD6Ms6pDXROf8Y5tdkeEZ/GObXZlIWn0yeKjIG6wxioO4yBusMYqDuMgQr8D/gUqwWvobCK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692696"/>
            <a:ext cx="5040560" cy="563124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31745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808312" cy="115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o 3"/>
          <p:cNvGrpSpPr/>
          <p:nvPr/>
        </p:nvGrpSpPr>
        <p:grpSpPr>
          <a:xfrm>
            <a:off x="1691680" y="1844824"/>
            <a:ext cx="5463778" cy="3573900"/>
            <a:chOff x="755576" y="1638299"/>
            <a:chExt cx="2851500" cy="2341497"/>
          </a:xfrm>
        </p:grpSpPr>
        <p:sp>
          <p:nvSpPr>
            <p:cNvPr id="3" name="CaixaDeTexto 2"/>
            <p:cNvSpPr txBox="1"/>
            <p:nvPr/>
          </p:nvSpPr>
          <p:spPr>
            <a:xfrm>
              <a:off x="1025314" y="3637000"/>
              <a:ext cx="2581762" cy="3427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800" b="1" dirty="0" smtClean="0"/>
                <a:t>                                    Tocantins</a:t>
              </a:r>
              <a:endParaRPr lang="pt-BR" sz="2800" b="1" dirty="0"/>
            </a:p>
          </p:txBody>
        </p:sp>
        <p:pic>
          <p:nvPicPr>
            <p:cNvPr id="3481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1638299"/>
              <a:ext cx="2849212" cy="1998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5396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/>
          <p:cNvGrpSpPr/>
          <p:nvPr/>
        </p:nvGrpSpPr>
        <p:grpSpPr>
          <a:xfrm>
            <a:off x="1907704" y="375420"/>
            <a:ext cx="5112568" cy="6045060"/>
            <a:chOff x="2195736" y="240453"/>
            <a:chExt cx="5112568" cy="6045060"/>
          </a:xfrm>
        </p:grpSpPr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050503"/>
                </a:clrFrom>
                <a:clrTo>
                  <a:srgbClr val="050503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5736" y="240453"/>
              <a:ext cx="5112568" cy="49167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11250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50000"/>
                      </a14:imgEffect>
                      <a14:imgEffect>
                        <a14:colorTemperature colorTemp="7200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3768" y="325834"/>
              <a:ext cx="4536504" cy="4576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/>
          </p:spPr>
        </p:pic>
        <p:pic>
          <p:nvPicPr>
            <p:cNvPr id="11" name="Picture 2" descr="C:\Users\loja\Documents\bk 2014 sansung\Bibliotecas\Videos\olimpiada 2012\obq1111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039" y="1999694"/>
              <a:ext cx="3404030" cy="1398256"/>
            </a:xfrm>
            <a:prstGeom prst="rect">
              <a:avLst/>
            </a:prstGeom>
            <a:noFill/>
            <a:ln>
              <a:noFill/>
            </a:ln>
            <a:extLst/>
          </p:spPr>
        </p:pic>
        <p:sp>
          <p:nvSpPr>
            <p:cNvPr id="12" name="CaixaDeTexto 11"/>
            <p:cNvSpPr txBox="1"/>
            <p:nvPr/>
          </p:nvSpPr>
          <p:spPr>
            <a:xfrm>
              <a:off x="2267744" y="5085184"/>
              <a:ext cx="5040560" cy="120032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 smtClean="0">
                  <a:solidFill>
                    <a:schemeClr val="bg1"/>
                  </a:solidFill>
                </a:rPr>
                <a:t>OLIMPÍADA </a:t>
              </a:r>
              <a:r>
                <a:rPr lang="pt-BR" sz="2400" b="1" dirty="0" smtClean="0">
                  <a:solidFill>
                    <a:schemeClr val="accent1">
                      <a:lumMod val="75000"/>
                    </a:schemeClr>
                  </a:solidFill>
                </a:rPr>
                <a:t>TOCANTINENSE</a:t>
              </a:r>
              <a:r>
                <a:rPr lang="pt-BR" b="1" dirty="0" smtClean="0"/>
                <a:t> </a:t>
              </a:r>
            </a:p>
            <a:p>
              <a:pPr algn="ctr"/>
              <a:r>
                <a:rPr lang="pt-BR" sz="4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</a:t>
              </a:r>
              <a:r>
                <a:rPr lang="pt-BR" sz="4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pt-BR" sz="48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QUÍMICA</a:t>
              </a:r>
            </a:p>
          </p:txBody>
        </p:sp>
      </p:grp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589240"/>
            <a:ext cx="1544023" cy="11064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435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808312" cy="115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539552" y="2132856"/>
            <a:ext cx="17661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 smtClean="0"/>
              <a:t>Apoio</a:t>
            </a:r>
            <a:endParaRPr lang="pt-BR" sz="4400" b="1" dirty="0"/>
          </a:p>
        </p:txBody>
      </p:sp>
      <p:pic>
        <p:nvPicPr>
          <p:cNvPr id="2050" name="Picture 2" descr="http://www.meiofiltrante.com.br/admin_paula_MF/fotoReleases/060320152.png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05" y="3429000"/>
            <a:ext cx="2448000" cy="122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168" y="3429000"/>
            <a:ext cx="2448000" cy="122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6" descr="Resultado de imagem para cap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pic>
        <p:nvPicPr>
          <p:cNvPr id="2055" name="Picture 7"/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97" y="5391394"/>
            <a:ext cx="2448000" cy="122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 descr="Resultado de imagem para cnpq logo"/>
          <p:cNvPicPr preferRelativeResize="0"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5445360"/>
            <a:ext cx="2448000" cy="122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http://energiaheliotermica.gov.br/sites/energia-heliotermica.org.br/files/public/pictures/mcti-br-patriaeducadora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10" b="18360"/>
          <a:stretch/>
        </p:blipFill>
        <p:spPr bwMode="auto">
          <a:xfrm>
            <a:off x="6660232" y="3455578"/>
            <a:ext cx="2209800" cy="32137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2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C:\Users\Cliente Especial\Documents\bk 2014 sansung\Bibliotecas\Videos\medalhistas 1  OTQ 2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64" y="1497357"/>
            <a:ext cx="8768756" cy="5249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808312" cy="115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708940"/>
            <a:ext cx="1654508" cy="1032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366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454231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76672"/>
            <a:ext cx="4456175" cy="58901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708940"/>
            <a:ext cx="1654508" cy="1032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318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808312" cy="115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4" name="Picture 2" descr="C:\Users\Cliente Especial\Documents\bk 2014 sansung\Bibliotecas\Documents\olimpiada 2012\IMAGEM OTQ 2013\DSC032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107" y="1143884"/>
            <a:ext cx="7130309" cy="53477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708940"/>
            <a:ext cx="1654508" cy="1032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623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808312" cy="115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78" name="Picture 2" descr="C:\Users\Cliente Especial\Documents\bk 2014 sansung\Bibliotecas\Documents\olimpiada 2012\IMAGEM OTQ 2013\DSC033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107" y="1270188"/>
            <a:ext cx="6771785" cy="50788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708940"/>
            <a:ext cx="1654508" cy="1032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334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808312" cy="115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2" name="Picture 2" descr="C:\Users\Cliente Especial\Documents\bk 2014 sansung\Bibliotecas\Videos\olimpiada 2012\IMAGEM OTQ 2013\DSC033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79451"/>
            <a:ext cx="6771785" cy="50788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708940"/>
            <a:ext cx="1654508" cy="1032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560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C:\Users\Cliente Especial\Documents\bk 2014 sansung\Bibliotecas\Videos\olimpiada 2012\IMAGEM OTQ 2013\DSC033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23631"/>
            <a:ext cx="7272808" cy="54546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808312" cy="115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708940"/>
            <a:ext cx="1654508" cy="1032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081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C:\Users\Cliente Especial\Documents\bk 2014 sansung\Bibliotecas\Documents\olimpiada 2012\IMAGEM OTQ 2013\DSC033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591" y="1270188"/>
            <a:ext cx="6771785" cy="5078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808312" cy="115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708940"/>
            <a:ext cx="1654508" cy="1032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766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808312" cy="115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Picture 6" descr="C:\Users\loja\Desktop\otq 2014\mapas prova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9" t="2843"/>
          <a:stretch/>
        </p:blipFill>
        <p:spPr bwMode="auto">
          <a:xfrm>
            <a:off x="4499992" y="109630"/>
            <a:ext cx="3600400" cy="520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loja\Documents\bk 2014 sansung\Bibliotecas\Documents\olimpiada 2012\otq 2014\cartaz OTQ 201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17" r="29483"/>
          <a:stretch/>
        </p:blipFill>
        <p:spPr bwMode="auto">
          <a:xfrm>
            <a:off x="539552" y="1465961"/>
            <a:ext cx="3657600" cy="514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708940"/>
            <a:ext cx="1654508" cy="1032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70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808312" cy="115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4" name="Picture 2" descr="C:\Users\loja\Documents\bk 2014 sansung\Bibliotecas\Documents\olimpiada 2012\otq imprens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887" y="116632"/>
            <a:ext cx="4609225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284984"/>
            <a:ext cx="5340350" cy="299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497" y="5589240"/>
            <a:ext cx="1544023" cy="1106492"/>
          </a:xfrm>
          <a:prstGeom prst="rect">
            <a:avLst/>
          </a:prstGeom>
          <a:noFill/>
          <a:ln>
            <a:noFill/>
          </a:ln>
          <a:scene3d>
            <a:camera prst="perspectiveContrastingLeftFacing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225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624"/>
            <a:ext cx="2103627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9" name="Picture 3" descr="C:\Users\loja\Documents\bk 2014 sansung\Bibliotecas\Documents\olimpiada 2012\IMAGEM OTQ 2013\DSC033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79" y="908720"/>
            <a:ext cx="7687360" cy="57646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589240"/>
            <a:ext cx="1544023" cy="11064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230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5" descr="data:image/jpeg;base64,/9j/4AAQSkZJRgABAQAAAQABAAD/2wCEAAkGBxQTEhQUEhQVFRUXFhgYFxUYGB0cFxscHhggHxseGBwYHiggGBwmHhobIjUhJSkrLi4uGh8zODMtNygtLiwBCgoKDg0OGxAQGi8kICYsLDIrLSw3LDAsNDQsNCwvLCwtLCwsLCwsLCwsLC80LCwsLCwsLCw1LCwsLCwsLCwsLP/AABEIAJMBWAMBIgACEQEDEQH/xAAcAAEAAgMBAQEAAAAAAAAAAAAABgcEBQgDAgH/xABOEAACAQMCAwQFBgoHBgUFAAABAgMABBESIQUGMQcTQVEiYXGBkRQyUoKhsRUjQmJykpOistEWFzNTVHPBJDRDZLPiY3TC4fBEw9LT8f/EABoBAQADAQEBAAAAAAAAAAAAAAADBAUCAQb/xAA0EQACAQMCAwUGBQUBAAAAAAAAAQIDBBESIRMxUQUiQWFxFSNSgZGhM7HB0eEUQlNi8EP/2gAMAwEAAhEDEQA/ALxpSlAKUqrO0Pn9gzW1m2MZWSZTvnxWM+GPFvh51LSpSqy0xIqtaNKOqRKOaefLazJQfjph/wANDsp/Pbovs3PqqtOL9ot7MSFkEK/RiGD72OWz7CPZURqR8vck3d2AyJojPSST0VP6IwWb2gY9dasLejRWZfVmTO5rVniH2NNc8Rmk/tJZH/Sdm+81jo5U5UkHzBwfsqxW7PrODa74git9EaEPwZiT8K+Dyhwp9o+JBW8NbR4+5c/Gu1c0/DOPRnDtavi1n1Itw3m29gP4u4kx9FzrX4PkD3Yqccv9q+SFvIwB/exZwP0kOT7wT7K0nFOzK6RdcDx3KYyNJ0ufYCcH3MTULnhZGKurKwOCrAhgfWDuK84dCutsfLme8S4oPfPz5HTNldpKiyROro24ZTkGveueOVOaJrGTVGdUZP4yIn0W9Y+i353xyNqvngvForqFZoWyrfFT4qw8CP8A5tWZcW0qT8jUt7mNZeZnUpSqxZFKUoBSlKAUpSgFKUoBSlKAUpSgFKUoBSlKAUpSgFKUoBSlKAUpSgFKUoBSlKAUpSgFKUoCFdqHMptbcRRHE02QCOqp+Uw8jvge0nwqkK33PPF/lV7NJnKg93H5aV2GPUTlvrVn9mvARdXWqQZihAkfPQnPoKfUSCfYpHjW3RiqFHL9WYdeTuK2leiN3yvyxBaQC+4ljGxihIz1+blfynPgvQDc/m6Xmfn+5uiVRjBD4IhwxH57Dc+wYHt61ic88yNe3BYE9yhKxL4Y8W9rYz7MDwrVcG4TLdSrFAupz8FHizHwUfyG5IFewp/+lXn9keTq491S5fdmDSrk4N2V2yKDcM8z+IBKIPZp9I+3PuFbO47OOHsMCEofpLI+R+sxB94rh39JPG52uz6rWdimOD8bntW1W8rR75IB9E/pKdj7xVg2XE7XjKdxdKsN4B+LlXo2Po56jrmMnpuDncaTnTs/ks1MsTGWEfOyPTT1tjZh+cMezxqFo5BBUkEEEEHBBHQgjoak0wrLXB79SNSqUHomtun7GbxzhEtrM0Mwwy9CPmsD0ZT4g/zHUGtz2f8AM5srgaj+IkIWQeA8nHrHj5jPqqTXzji3CzLgfK7XOrHVgBk7DwZRqx9JSBtVY17B8WDjNb8meTXBmpwe3NfsdSA0qLdmvFjcWEeo5ePMTfVxp9+gr781Kaw5xcZOL8DdhJSipLxFKVAOe+0EWxMFtpeYbO53WP1Y/Kf1dB453FdU6cqktMTmpUjTjqkTq4uEjUtIyoo6sxAA9pO1aK654sI/nXMZ/Qy/8ANUPxHiMs7655GkbzY5x7B0UeobVi1oQ7PX9z+hnT7Sf9sfqX0O0Xh3+IP7KX/8K2dhzPZzECO5iZj0XUAx9itgmucqV0+z4eDZwu0Z+KR1JSqB5X52ubNlGoyQjrExyMfmE7ofZt6qvewu1mjSWM5R1DKfURkZ8j6qo17eVJ78jQoXEay25nq8gHUge04r4+Up9NfiKqbtru9U9vF9CNnP12x/9v7arjTU9Ky1wUs4yV619w5uOnODqD5Sn01+Ir7SQHoQfYc1y5pqzexO+w9xAT85VkUfonS38SfClay4cHJPJ7RvuJNR04LYr8ZgNzsK/ahvaxe93w918ZXSMfHUfsQj31Tpw1yUepcqT0RcuhLflKfTX4iv1JlOwYE+oiuXtNWT2KWOZribHzUVAf02yf4B8auVrJU4OWopUb7iTUdJbZONzXn8pT6a/EVG+0287vh02Or6Yx9Zhq/d1VQemuLe04sdWcHdzd8GWnGTqD5Sn01+Ip8pT6a/EVy/pppqf2d/t9v5IPaX+v3/AIOo0kB6EH2GvquW8VueFc03duQYp5AB+Qx1J+q2QPdg1zLs5+EjqPaUfGJ0XSolyFzkL5WR1CToMso+ay9NS53G+xG+MjfepbVGcJQlpkX4TjOOqPIUpSuDsUpSgFKUoBWt5kvTDaXEo6pE5X9LSdP24rZVDO1jiQisGj/KmZUX2AhmPswuPrCpKUdU0vMjqy0wcvIo4VYnLjfJ+B3kw2aVzGD46TpT7NTmq7qwebR8k4TZ2bf2khMrjyGSxB9YZ1H1TW1X30x6v8tzEtttU+i/Mr6rw7NOEJa2ImfAeVe9dj4JjKDPkF9L2sapW0tmkdI03Z2VF9rHA+010DzFZleGzxR5Om2ZFA6kCPGMDzAqC+ltGHVk9hDeU+iKi5t53nu5GCO0UGcJGpwSPOQjdifLoPtOg4fxKaBtUMjxtnOVYjPtHRvYaxKVbjTjGOlLYpSqzlLU3uXvyFzOOIQOsoXvUwsq49FlYHDY8jggjzB8CKqHnDg/yS7lhHzAdSfoMMj24zpz+aalnYrG3ymdh80RAN7S4K/YrVhdsLg34x4QID7dTn7iKp0lw7iUI8sF6s+JbRnLmOyG+0XpjJ9GaNlx4Fl9IfAB/iai3HrLuLmeIbBJXVf0Qx0/Zitx2aKTxO2x5yf9J6x+fHB4hdEf3hHwAB+0VOtq780ivLe3Tfg2TLsSujm6i8Pxbgev0g3/AKfhVp1UHYqP9pn8u6H8Y/8AerfrMvFiszVsnmiiIdpHNHyOAJGfx8uQh+iv5T+3fA9Zzvg1RZOdzufE1vueeLG5vZnzlVbu08tKHAx7TlvrVoK07WiqcF1fMyrus6lR9FyNpy5wOS8nWGLYndmPRVHVj59QMeJIFXpwHlS1tUCxxKWxvI4DO3tJG3sGBWh7I+DiK074j052z6wikhR8dTfWFTqs+7uHKbinsjSs7dQgpNbs0nHOVbW6QrJEgYjaRVAdT5gjr7DtXPNxHodkJGVYqcdMg4rqGvL5Kn0F/VFc2906WU9zq4tFVw1szmDNX32YE/gy3z/4mPZ3r4+ypH8kj+gn6or6Yqik7BVBO3QAbmvbi640dOMbnNvacGTlnOxQnaNe97xG4OchWEY9WhQCP1tVRyNCxCgZJIAHrPSvS7uDJI8jdXZnPtY5P31tuSbPvb+2T/xQx9iemfsWtVe7p+i/IyX7yr6s088JRmRhhlYqR6wcH7akPZzf9zxCAk4DsYz69Ywv72mvztEsO54hcDGA7CQevWMn97V8Kj8ExRlddmUhlPrByPtptUp+qH4VX0Z1BVUdtd9l7eEHorSMPadKn916tGyuRLGki/NdFcexhkffVE9pd93vEZt8hNMY+qPS/eLVlWUM1fQ1r6eKPqRert7ILLRYa/GWV29wwn3qfjVJGukeWLLubS3iOxWJA36WMt9pNW7+WIJdWVOzo5m5dEQftsvMR20P0naQ/VXSP4z8Kqapv2vXuu/0A7RRIuPWcufsZfhUIqa0jppIgvJaqzJTyDyqt/JKruyJGgOVxnUTsNwdsBvhU1PZJB4XE3wX+VevYzY6bWWUjeSXAPmqDA/eL1YNULm5qKo1F7GhbWtN0k5LcoDnTlCSwZMuJI3zpcDByOoYZODv5771Gqsbtf4+kskdtGQ3dEtIR01kYCg+YGc+0DqDVc1o28pSppz5mZcxhGo1DkS3ssmK8ShA6Osin2d2W+9RV71SvY/ZF70yY9GKJjn85vRA941fCrP5t5kjsYe8f0nO0cecFm/0UeJ8PaQDnXq11lGPPBp2L0UNUuWTd1iPxOEHSZYwfIuufhmuf+Pcz3N2SZpTpP8Aw1ysY+qOvtOT6602Kkj2e8d6RHLtJZ7sTqSlUZyJzu9m6xysz2x2I6mP1p6vNfhv109xzTeM7N8puF1MW0iVwBk5wADsB0qNWE9TWfmSPtCGlPHyOi6VQfLHF7ya7t4vlVwQ0qagZn3UHLeP0QaVDWocJpNk9C44ybSL8qjO1LjPyi9KKcpAO7Hlq/4h+OF+pVu81cXFpayzeKrhB5udlHxIz6ga5yZiSSSSTuSepPmas2FPLc2Ve0auIqC8SQ8g8G+VXsSEZRD3kn6KkbH1FtI9hNfXaFxb5TfSsDlUPdJ7Ezn3FtR99TDkGwkt+GXF1GjPPMCIlUEtgZVDgb/PJY+oA1W1/wAMmgIE0TxkjYOpXOOuM9atwkp1m+my/UqVIuFBLHPd/oSPsuiiN+jSuq6Qe7BO7SN6KgDx2JPtAq9q515L/wB/tf8AOT766Kqjfr3ifkXuzn7trzKm5t7MpO8aSy0sjHPckhSp8kJ9Er6iRj11obHs5v5GAaIRDxd3XA9ykk/Cr3pXMb6rGODuVjSlLJGuE8Ot+E2bFn2HpSSH5zt0wB8AF+8kk0fx3ijXNxLO+xkbOPIdFHrwoA91b7tNvZ2vZYpnLJG2Yl6KFZQRgDqcHBbrsfZUd4Zw6S4lWKFSzscAfeSfADxNXralpXEk8tlC6q62qUFhImnZHaASz3cm0cERyx6ZO5OfUqnP6QqD390ZZZJW2Mjs5HrZiT99WDzncR8Psk4bA2ZHw1w4677nPkWIAA+guD1Bqt67o95up15ei/cjr9yMaXTn6stXsTtDpuZT0LJGPaoLN/EtWHxm67q3ml/u4nf9VSf9K1vI3Bza2UUbDDka5PPU25B9gwv1a9OdP9wu/wDIk/hNZVWSqVm/M16MXTopeRzqKGleluwDqW6BgT7M71unz65nS3CrQQwxRDpHGifqqB/pWVSlfNt53PqEsClabmDmi2syguHKlwSoClumM50jbrWo/rL4f/eP+zf+VdxpTksqLI5VYReHJEwrQc+3ndcPuW84yg9rnR/6q+uAc2W147JAzMyrqOUIGM46mo32z3um1iiB3klyR5qinP7zLXdKm+KoteJxVqLhSkn4FOVPOxyz1XryEbRxHf8AOYgD7NVQOrd7FbPEFxL9ORU9yLn73PwrWu5aaTMeyjqrI13bXYYkt5wPnK0bH9E6l/ib4VWdXp2rWHe8PdgMmJ0kHx0t+6xPuqi64sp6qSXQ7v4aauepe3ZtxQPw2NmP9iHRj5BNx+4Vqj7y5MsjyN1d2c+1iSfvqU8rcb7rh/EYs/ORNA8fTPdv9hX4VEK6oUtE5vz/AJ/U8uKuunBeX8fobDl+y765gixkPKikfm6hq/dzXSlUd2S2XecQVvCKN39WSNA/jJ91XJxu87m3ml/u43f3hSR9tU796qiiv+yXez46abk/+wc+81XnfXlxJ1BlfB/NB0r+6BWqoK97G1aWWOJcapHVFz0yxAGfVvWokoxx0MiTcpZ6m04bzZeQRrFDOUjXOFCocZJJ3Kk9Sa+7vnO+kUq9zJg9dOFPxQA1ID2T3n97b/rP/wDrr9Tsmu87y24HqZz9mgVW4ttnOxa4V1jG5AKyLGzkmdY4kZ3Y4CqN/wD2HrOwqzuHdkag5nuGYfRjUL+8xP3VO+CcBt7RdNvEqZ6t1dv0mO59nQVxUvoRXd3ZJS7Pm339ka/kbloWNvoJBlc6pWHTPgo/NUbe3J2ziqe5548by7dwcxqSkQ8NIPX6x394HhV2833ZisrlwcERPpPkSMA/EiucqjslrlKpLmSX8tEY048j9A8t6vXkvkqG1hUyxo87DLswDaSfyUz0A6ZHXr5AVVyBYibiFupGQH1n6gLDPqyAPfXQdeX9VrEEe9n0k05v5FWdr3L0UccdzEioxfu3CgANkEgkDbIKkZ8dXqqrquHtouwLaGL8p5dX1UU5+11qnqsWbbpLJWvklWeCb9kNlrv9ZG0UTtn1nCD7Gb4UqR9illiK4m+k6xj6q6j/ABj4UrOvZaqr8jSso6aK8zW9snGtcsdqp2jHeSfpsPRB9YUk/Xqt6uHifZeJ5ZJXun1SMWP4seJ6D0ug6D1CopzvyKthAsomaTVKE0lAOqsc5BP0ftq/bVqSiqae5QuqFWUpVGtjT2/Ol9HGqR3DKiKFVQqbADAG61Ke2g/jLX/Lf7xVbt0NWR2zf2lp/lN9611OEY1oYXU4hOUqE8vPIifJX+/2v+cn310TXN3LV6sN1BLJnQkis2Bk4HkKt3+s+x85f2Z/nVe+pTnNaVnYs2FWEINSeNyaUqF/1n2PnL+zP86f1n2PnL+zP86pf09X4WXv6il8SIx208OxLBOBs6GNvapyvvIY/q1Gez3iXcX8DE4V27pvY+wz6tWk+6rF51mj4hwp54MkRt3i5GCNBKvkeHolj8KphWI3BwRuCOoNadt36LhLwyjLuu5XVSPjhkj7Q7ExcQuAckO3eKTvkOM/AHI91fXZxbRScQhWYZHpMo8C6qWXV6tifaBW97TlE9vY3yj+0jCP6iRqA9x7wVCOD3xgnimH/DkV9vEA7j3jI99SU8zoY8cY/QjqYhcZ8M5+p0xWJxaz76CWI7d5G6Z8tSkf61lKwIBG4O4NftYaeHk3Wso5eljKsVYYZSQwPUEHBB99fFWf2m8lOZDdWyFw280ajLA/TUDqD4gb533ycVhX0FGqqkdSPna1GVKWGXHyf2i27QJHdP3cqKFLMCVfAwGyAcEjrnG/StnxXtGsYlJSQzN4JGDv7WICge/3GqJpVd2NNyzuWF2hUUcbeptOY+OSXk7TS4ydlUdFUdFHxJz4kmtXWRYWMkzhIUaRz+SoJPtOOg9Z2q1OSuzYRFZrzDOMFYRuqnzc9HPqG3t8JqlWnRjj6Ihp0aleWfqzYdlXLzW1u0sgxJPg6T1VBnSD5E5J948qinbPearqKLwjiz73Y5+xV+NXHXPXPl73vELls7CTQPqAJt71J99ULRupXc2aF2lSoKCNBV/dm9n3XDrcHqwMh+uxI/dIqgkUkgLuScAeZPSunLC2EUUca9ERUHsUAD7ql7Ql3VEi7Nj3pSPjilmJoZYj0kjZD9ZSP9a5ndCCQRgg4I8iOtdRVz1z7Y9zf3C+BfWPY41berJI91R9nz3cSTtGGYqRoc1+UzTNapkFr9idlhLmbzZIx9Uaj/Gvwrfdqt53fDpBnBkZIx8dR/dU169mVl3XDocjd9Uh+sx0/u6ajHbZe7W0IPi8hHswq/e1Y695dfP8jbfu7X5fmVZUr7L7LvOIxeUYeQ+5cD95lqKZqz+xOy9K5mI6BI1PtJZh9iVoXMtNKTM21hqrRRatKUrBPoBSlKAjXaQhPDbkD6Kn3CRSfsFUBXTfEbNZopIn+bIjIfYwxt665y4zwuS2meGUYZT18GHgy+YP/wA3FanZ81pcTJ7Rg8qXyN/2W3ax8Qj1nGtXQE/SI2+JGPaRV6yOFBLEAAZJJwAPEknoK5drdcNhvL51gR5ZemQ7sY0H0mySFA//AJk7VJc2qqS15x1OLW6dOOjTnoZ/aLzALy7JjOYoxojPgd8s3vP2AVFqyuJ24jmljVtQR2QN9LScZx4ZxnFY8cZYhVGWYgAesnAq1TiowSXIp1JSnNt8y++zay7rh0GergyH6zEj93TSpDZWwjjSNfmoioPYowPupXz85apOXU+jhHTFR6HtUB7Z/wDcov8AzK/9OSp9UB7Z/wDcov8AzK/9OSpbb8WJFdfgy9CmG6VY/bMfTtP8pvvWq5Iqw37UmYDVaQtgYBZifvWtatGeuMorOM/cx6EoaJRk8ZwV5mmasD+s3/kbf4/9tP6zf+Rt/j/217xKvwfdHnCo/wCT7Mr/ADTNWB/Wb/yNv8f+2n9Zv/I2/wAf+2nEq/B90OFR/wAn2Zsex66WSG6tH3U+njzV10P7tl/Wqtb21MUjxt86N2Q+1SQfuqzeWe0QS3UURtoohI2jWp3BPzR0GctpFRvtV4f3XEHYdJVWQeWfmt9q5+tUVJyVZqSxlZ+hNWjGVCLi86Xg2fAP9q4JdQdXtm7xB4hfn/E4lHvqvKm3ZLfhL0xN82eNkx4FgNQz7gw+tUW41YGC4mhP/DkZRnxAPon3jB99S0+7UlH5/XmRVe9ShP5fTkXr2f8AEO+4fbseqp3beeUOnf2gA++pFVY9inEMpcQHwZZF+sNLfDSvxqzqx7iGio0bNvPXSixWs4jy/aznM0ETt9IoNX63X7a2dKiTa5ErSfMi79nvDj/9P8JJB9z162/IvD06WyH9Is/8bGpHSu+NU+J/U44NP4V9DwtLSOJdMSJGv0UUKPgK96UqMkFYTcItySTBCSdye7XP3Vm0r1No8xkwl4RbggiCEEbgiNc/dWbSlG2xjArFuOHQyHU8Ubt0yyKT8SKyqV4ng9wYP4Gt/wC4h/Zr/Kn4Gt/7iH9mv8qzqV7qfU80rofMaBQFUAAAAADAAHQADoK8Lnh8UhzJFG5xjLICceWSOlZNKZPcGD+Brf8AuIf2a/yrItrVIwRGioCckKoUZ89q9qUyzzCFKUrw9FKUoBWFxPhMFwAs8SSAdNSgkew9R7qzaV6m1ujxpPZkYHZ9w7Ofkw/aSY+GvFbSSKGzt5WijSNI0dyFUAHSpO+Op2rZ1FO0+97rh02+C+mMfWYav3Q1SxlOpJRbb3I5RhTi5JJbFDkk7nc+JrfchWXe8Qtl8BJrP1AX396ge+o/qqw+xez1XU0vhHEF97tt9iN8a2riWmlJ+RhW8NVWK8y4qUpXz59EKhPa1YSzWkawxvIwnUlUUscd24zgeGSPjU2pXdOeiSl0OKkNcXF+Jzj/AEYvP8Jcfsn/AJU/oxef4S4/ZP8Ayq6+Y+eLGycR3EwEhGe7VWdwMZyQgOkY33xWy4DxyC8hE1tIJIySMjIII6hgQCp6bEeIPjV32hLoij7Nh1ZQX9GLz/CXH7J/5U/oxef4S4/ZP/KujqU9oS6IezYfEznH+jF5/hLj9k/8qf0YvP8ACXH7J/5V0dSntCXRD2bD4mc6Q8vXyMrra3AZSGU90+xByPDzqxe1PhUlzb2s8UMjODho1Ri4V11ekoGRpKgerNT3iV/HBFJNM2mONS7tgnAAydgCT7BWDDzLbNJbxLIS9zF30K6H9KPTnUfR9Db6WD4dajleSlJSxyJYWcYwlDOzKP4Xwm9hmilW0usxur47mTfBzj5vj099SrtM5YnkuxNbwySLLGpbSpOGHo7jw9EL9tW7SvXeyc1LB4rGKg4ZKb7OeE3dtfI0lvKsbq0bsUOACMjP1lWrkrX8d41BZwme5fRGpUFtLNuxwNkBJ3PgK8r7mO2ht47mSTEMnd924Vm1d58zSFBY5z5VBWrOrLU0T0KKpR0pm1pSlQkwpWv47xqGziM1w2iMFVyFZjljgAKoJJz5CthQClKUApStfw7jMM8k8cT6ngcJKNLAKxGcZIwx9hOKA2FKVr+E8ahuTMIH1mCVoZPRYBZF+cuWADY8xkUBsKUrTcy802tgqNdy92HJC+g7ZIGTsikj20BuaVHeW+d7G+dktbgSOoyVKujY8SBIo1DcdOmRUioBSlKAUpSgFKUoBStfdcahjuIbZ3xNMHMaaWOQgyxJAwuB5kZ8K2FAKVrrbjcMlxNbI+ZoVRpV0nChxlctjGSN8A1saAV8ugPUA+0V9UoDy+Tp9BfgK+0jA6AD2DFfVYp4jF33cd4vfaO87rPp6M41Y66c7ZoDKpSlAK+JX0qT1wCceyvulAVv2M6GspuITMpnuJZZJ5T+SFOy5PzUAGrHgG8sVi3t9CnyS34M3cDilxLI9wA2yoB3pjWb5rN0GBgYOMbGt7J2W8OLu3dyBHbW8CyuIWOc7oDjGfDoOgGK3HHeUbW6jiSWPSIP7Fo2MbRbAYjKY0jAG3T0R5CgIPa30vDuI3UAu7i6t4uHvdSfKHEjxyAnADYGMqAQvjq6bVppUvY+H8KuW4hdm5uJ4USPX+KImYsO8XGZDpxuxI3wAKsu35Js0t5oFjbTcf27l2Msn6chOo+O2cbnzrMueXLd/kupDi0IMA1EBSFCgkflYA2zQFdc+8RuhdXDSm/WxRAsMthIuI20AyPcBWBOG8GKgAeOc1+X3Hbmd7Oyhmu54/kaXM89qqRXUoc4jx3rgRD5pYgknPvqY3PZ5ZPJK5WZVmcvNEk8iwyMTkl0VgDn4Vk8Y5JtLiSOUq8UkcYiV4JGiPdjoh7sj0fVQFbcZe9XhM9pcNPm5vora0adlafu3YNiRo2IJwpB38T4YFbd+E/LOM3gS4mtorKzhty8JVZMMDJhXYHRjBBIGduoHWbLybZhLWNYQqWsglhQE4Djozb+m2d8tneve35bgQXQVWHyssZjrbUSylTpOcrgHbHSgKw4BzLevw/hlutw4mvriZRcONUiQRN6WC2cyHwJzt7iN/y+s1rxo2SXdzdQG0M0ouHEjRvrwuGwNORj0dvnZ32xJL7kezlt4Ldo2CW+DCyuyyRkeKuDn4+IB6gVm8v8tW9mH7hCGkIMkjszyOR01u5JOPLoMnzoCLdqUYuJuF2J3E933jr9KOFCXBx5hvs9VQyxlZpuHcHlJLWfEZWZj4xQKZIWPgAyOR7Fq4bngcMlzFdOpM0KssZycKHGGwOmSNs1jtytam7a8Mf49o+7ZsnBXGN1zjOkAZ64FAVRzhxyeSGe9trniDr3wW2kiKwWYGsKFCFzJcnIYFtOCfAAGpTcyT8Qvrm1a8mtbexih757dxHJJK66ixfB0ooU7VuLfs1sUSNAsxSKUSxK08hWNgSfQUtpAySTtv45rI4xyDZ3MzzyLIGlAWUJK6LKAMASBGGrYAe6gItPd3Cjg1ot/wDKWmunka5ibAlghBLKzKx1DBwTk5077ivATz8Rt76/kv7i0hgeZbeO3cRqFiX5022qQscejkerqMWEvLluJoJxGFe3jMUIBwiIRghVGw229laeXs24e0juYn0u/ePD3riBnznU0YbSdx06eqgIlZ8Zvbw8Eg7+SGSWCWe5ePAYoBiNiCNJ1DzBGWBwcYpwbi8loOMK99O8UUscFtLMPlEwmZTrCLtrYMVAXZdskdc2QnAYBdfKwv44Q9wDk6RHq1aQvQb+Nau55CsnhkhKPpkuTdFhIwcTHYurZyDjO3Tc0BCeWp7mPi1vE01+ENtJPcpeSIwZQCqskcbMIBr8M5woHnmQ9jSarKW6IIa8uri4Oeoy+kD90n31uLXke0jkklUSmSWBoJJGmkd2Rsass7E6th6WcjAAwBW44Rw2O2hjghXTHGoVRknA9p3NAV3383EZ+ITNfT2dtYyPFGsLhMtEMySTkg60yPmnbHlvmMcA4ldLaWVtD34lv3uby6e30C4Ka8DujIQqlgAdWcgAYz0qy7zs7sZJZ5GSQd/kyosrrGzHPpFFYAtkk58Cc9d69+Ici2cqWylZENqmiCSOR0kRcAEalOTkDxz4+ZoDU9m0V4kt4lx8qNsDGbY3bo84JB7wMyM22cYBPTHma8eM/wC0cxWUXUWlrNcH2yHuwPdhT8KmHAuBwWcfdW6aFLFmOSzMx6s7MSzMfMnyrT8Y5As7md7iVZe9cKGZZpEGAAAAFYADbp570BDeb+KKvGXuoVDfg6xledh0aRldY4nI/TB/W8qxeHDijNZXCtxEzSTRNOJHhFkYWOXEUSyEjCkYOnOMnY4xZPDuUbOC2ktYoFWGQMJFySX1DBLMTqJx4528MVi8D5Fs7WRJY1kd41KxGWV5BEp2IiDkhNtsgZxtQFd838WulmuZbqTiEEHeYtbmzdWtY01AK0yIw1knGQzZ3KgdM7Hi/Fbq6vHtFe+aG1hh72Sx7uKaSaRAwdmkcaExn0FzuDnbFSqLs2sFOAknda9fyYzSfJtWc5MWrSd/A7eqsnjHItpczPO6yq8ihZe7leMSqBgCQIw1DAA9gFAQV77iQtuG2kk0sVzNfMBIWUym3jBJLlCQ5wwyM76QCetfUiXUV1xiCG9u5lhsDJmWTLrcMNad2VChBpB2UAel6hVipyvaiW2lWMK1qjpAFJCIHXS2FGxJHia9LTl+COS5lVTrusd8SxOrSpUDfoACRgUBXNrzNNPDassshisbBLu9dXIaWXucxwswOSWwXbOQQd6weOSXqcLj4s3EbkXchieK3jYC2PeONMYh0+mQhJ3JJ0nr1qzuB8qWtpbvbQxAQyataMS2vUMNqLZJBXbHlWv4V2eWMEiOsbv3baokkleSOI5zmNHYgHO+eoO9AaDu3u+NXhBKta8OWAaSQUlmBfUpHQgZGR5DyrWcp8dueIQcMtUmlDaWuL2cORJ3aSuiR6xvmRh5g6Vz0qy+G8EhglnljUiS4YPKxJOSBgdegAPQVj8t8rW1isi2sejvG1OckknGBuegG+B0GT50BWnEeY7lrHic8c0gefiItLP0yAqq4H4v6OpdeceXqrYfg25PGDZrxK9MbWXezvrXKkvpAhGnRCfmnOktjVuSciZQckWaQ28Kxt3dtMJ4l1ttIGLBmOctuTsdqzo+X4VnnuAG724RUkbUfmquAFGcJ7vHegKk4ZzTeiwt4Yp55pLu9nSGb0XuPk0WnXoMhCmQnOCx2ycYwMbOzu76xHEJGN98lWyd4zfSRyTLc5AQKY3bCnOcbb/bNp+QrJraC27tlS3YtCySMskbEkkq4Odyc7+ryFfv9BLL5NNbGNik7K0zGRjLIVYMpeQnUcEdM46+ZoCBzW97CvBJDf3b3FxNCskLOO67sjXJqQDLsoIBZi3jjG2PqN+64hxniRkmcWS6IgZPRdihZ4mwM90smnCjpsdyKs274DBJPbzupMltrEO5CrrXS3ojY7AdfKsK05NtI2umVGIuy5nRnZo2LklzpJwpOeo91AV1xgXsFlacR/CFy95cPBptgyi1bvTkRrEBgkKcasnOD5jCp5wbs/sraRJER3aLIh72V5FiB/u1ckL0G+M0oCU0pXxKpKkA4JBwfKgIFHzDf8QmnXhpghtoHMRuZlLmWQfOEag4CDzPXII8QP1eZr2Ph8hvRFaXa3CwRyNG7wyksMMqJljqGoD2A7A4Ee5F47Pw2zNi/DryS6jeQJoiJhkLMSpMvQLk4LbjAB8wN1x6zvLmXg0V1GCwuDc3LQo3cRmJS0asxLAZyV3O5Bx1FASDjXPNlZv3VxP+MVVMgSN30A4wX7tTozkHB33FZHE+crKDuDLOoE6M8JAZg6gA5BQHrkYHViQBk7VV1pYTq3EIZk4p31zczBo4I4+5mjfYN300ZVV0kj5wA2xg5qU8B5dZOLxL3cnyew4ekMUkinBlY7lH0hXbQSCV9m1AbiXtCszZ3F1C5kEOVKGN1bvMZVSpXKgnbUdhvkjBxi23OBubO10yrbXV4e7jzFI4VhgvoVlw+lTszehnfJGxht9w66PCOJyCCcS318zaBE/erD3i4zHjVjCt4dGqVG0afi/D3WGZba1sXlRnjZQHkATuzkYEgTB09RjptQGHwvn15bu4RZQLS0hLPLLBJ3sxWIl2YoqrDpbHo6AWHzRvtv7XnCK3s7aW+uEd511IYopB3oO6mOLBkwFK5JHj4ZFQj8H3X4DvmWCcXPELyR+6Mbd4qvKAdS4yq6FY5O3pVsrotYcW72S1uZ4UsI4LQwQtIBp+cvo7K5wR7D5GgJpa85WUlq14twgt1JVnbK6WH5JVgGDbjAxk5GM5FfnL/OVneSNFbykyKuoo6PG2n6QEijUNx06ZHmKg/M1lMBwy5fh2iJbmS4vLW3USMJCAIpHCKO8Ybljj1ZNbngNtLecVPEWgkt4I7b5PCJl0SyEuWZyh9JUGSBnrkEeNAS3jvHILOPvbmQRoSFGxLMx6KiqCzN6gD0NeHLnM9tfBzbSajG2mRGVkdDvjUrgEZwd+mx8jUL7SbWX8I2M7C7FvFHLiW1jEjxyttllKOMFcDOn2dK3XZ7wbQ1zdsLsSXLJq+VmMSlYwQjFIkXu8g40nfb4gO0TiV9axPc20lssEUWp1lR2kZtWMLpIAzlQM+JrE4RzBdwQx3fFZ7SO3kiUqkccgm7xwCqYydRxqyqgnbyBr07X7SW4so7WGOR/lFzDHIUUtoTVqLtgHSoKrudt61naTZSC+4fLpuhbQrKNdrGJHikIAUlCjjGABnT543oCX8F5vs7mOaSKYBYP7bvFaMx7E5cSAEDAO/TY+RrH4Jz5Y3cwggmJkYFkDRugcDqULqA2wJ28AT4Gq749y7M9hd3McV/I9zNbiZJ9HyiSCI9VjhRShPo+id8LnbqZcvGTP3s8PDXVLW2f5PNLFpnMmg/i7eIrqC4wNQIydsGgMyftM4YgybjbWUJEchCkHHpkL6I64J64JGQK2fMHNtpZlBcS4eQZSNVZ5GHmFjBOnY79Nqru55alTgNhYrDIXuZ4PlACNqjV37x2lwPQ04VSWxjHqrYLdyWPF+ITz2d1P30cK2rwQmQaFT0owRsmWC7bbqSeoJA3nMnPcS8Kmv7J0lxpVMg41l1XDKcEEas4ODj21lcf5whs4ljnmQXZh1aAjvhtO7skQLLHnPXGcYzUFj5WuhDZwyxMGu+Km9uVRS0cMYwdDso0r4dfHbfFbHht/NY3/ABR5rK6nnuJQ1vJFEXR4wMRoXGyYGNRPT3CgJZwzmW3i4el1PfCeLG9yyBNbZ3CxooIOQQEwWGN8kE16cG54srqRY4Zi0hV20FHVlC41F9SjR1HXGc7VW/8ARq5sYeDtNbSXEcU8891DAneFJHx3WEXro33G2Qd9xn2S8luLrjd5HbypLHZpawxhdUuqRfylj1AuCqkgZ0jAPQ0BNOD85RLZfLLu6iaGSZxA6RyLlc6VQIw1yOCrbhfsGa2fCOcbO5illjmUJCcTawYzH+mJACBsd+mxHgar38HyWM/BWmtp5be3s2BEMTSGO5dfTLKo26jGfHfwrJ5xtJ7qw+UDhxi7y8hkuIEUG5nto86e+UKDryR6GSV8+tATLgvPljdTCCGYmRgWQNHIgcDqULqA2wJ28AT4GpLVdRpJxLiVlcJbzW9rZLKdc0ZjaR5FACxod9K4B1dPnDyzYtAKUpQClKUApSlAKUpQClKUApSlAKUpQClKUApSlAKUpQClKUApSlAKUpQClKUApSlAKUpQClKUApSlAKUpQFbdrVoqPb3MZkjn3j7yOR0bR1x6DAdWPxqWcmcKit7VBCmnvPxshJLM7tuzOzEsxPmTSlAb2lKUApSlAKUpQClKUApSlAKUpQClKUApSlAKUpQClKU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791724"/>
            <a:ext cx="4392488" cy="490723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76193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624"/>
            <a:ext cx="2103627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loja\Documents\bk 2014 sansung\Bibliotecas\Documents\olimpiada 2012\IMAGEM OTQ 2013\Imagem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1"/>
          <a:stretch/>
        </p:blipFill>
        <p:spPr bwMode="auto">
          <a:xfrm>
            <a:off x="827584" y="1412776"/>
            <a:ext cx="7102475" cy="44909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517232"/>
            <a:ext cx="1544023" cy="11064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901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278929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2" name="Picture 2" descr="C:\Users\loja\Documents\bk 2014 sansung\Bibliotecas\Documents\olimpiada 2012\solenidade entrega de medalhas 0tq2102\DSC023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0"/>
            <a:ext cx="6219057" cy="383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3" name="Picture 3" descr="C:\Users\loja\Documents\bk 2014 sansung\Bibliotecas\Documents\olimpiada 2012\solenidade entrega de medalhas 0tq2102\FOTO OTQ 22 DE MARÇ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830125"/>
            <a:ext cx="3851079" cy="302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589240"/>
            <a:ext cx="1544023" cy="11064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074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075" y="1281276"/>
            <a:ext cx="7539274" cy="5026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278929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589240"/>
            <a:ext cx="1544023" cy="11064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456521" y="6114252"/>
            <a:ext cx="73414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 smtClean="0"/>
              <a:t>Solenidade de premiação em 2014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178514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36539"/>
            <a:ext cx="7166570" cy="47777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517232"/>
            <a:ext cx="1544023" cy="11064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278929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456521" y="6114252"/>
            <a:ext cx="73414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 smtClean="0"/>
              <a:t>Solenidade de premiação em 2014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171844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019175"/>
            <a:ext cx="8572500" cy="4819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278929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497" y="5589240"/>
            <a:ext cx="1544023" cy="1106492"/>
          </a:xfrm>
          <a:prstGeom prst="rect">
            <a:avLst/>
          </a:prstGeom>
          <a:noFill/>
          <a:ln>
            <a:noFill/>
          </a:ln>
          <a:scene3d>
            <a:camera prst="perspectiveContrastingLeftFacing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456521" y="6114252"/>
            <a:ext cx="73414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 smtClean="0"/>
              <a:t>Solenidade de premiação em 2014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51557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019175"/>
            <a:ext cx="8572500" cy="4819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278929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517232"/>
            <a:ext cx="1544023" cy="1106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456521" y="6114252"/>
            <a:ext cx="73414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 smtClean="0"/>
              <a:t>Solenidade de premiação em 2014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95219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019175"/>
            <a:ext cx="8572500" cy="4819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278929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634876"/>
            <a:ext cx="1544023" cy="11064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456521" y="6114252"/>
            <a:ext cx="73414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 smtClean="0"/>
              <a:t>Solenidade de premiação em 2014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378353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278929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589240"/>
            <a:ext cx="1544023" cy="1106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42" y="1369838"/>
            <a:ext cx="6300192" cy="47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01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278929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589240"/>
            <a:ext cx="1544023" cy="11064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6" name="Picture 2" descr="C:\Users\Cliente Especial\Documents\otq 2014\fotos obq\DSCN047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42604"/>
            <a:ext cx="6660232" cy="49951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30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278929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517232"/>
            <a:ext cx="1544023" cy="1106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0" name="Picture 2" descr="C:\Users\Cliente Especial\Documents\tudo vef 2014\otq 2014\FOTOS\SAM_19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50388"/>
            <a:ext cx="6228184" cy="46711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00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896544" cy="201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3791425" y="2628344"/>
            <a:ext cx="489654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5400" b="1" dirty="0" smtClean="0">
                <a:solidFill>
                  <a:srgbClr val="FFFF00"/>
                </a:solidFill>
              </a:rPr>
              <a:t>Olimpíada Brasileira de Química</a:t>
            </a:r>
          </a:p>
          <a:p>
            <a:pPr algn="r"/>
            <a:r>
              <a:rPr lang="pt-BR" sz="5400" b="1" dirty="0" err="1" smtClean="0">
                <a:solidFill>
                  <a:schemeClr val="tx1">
                    <a:lumMod val="95000"/>
                  </a:schemeClr>
                </a:solidFill>
              </a:rPr>
              <a:t>obq</a:t>
            </a:r>
            <a:r>
              <a:rPr lang="pt-BR" sz="5400" b="1" dirty="0" smtClean="0">
                <a:solidFill>
                  <a:srgbClr val="FFFF00"/>
                </a:solidFill>
              </a:rPr>
              <a:t> </a:t>
            </a:r>
            <a:endParaRPr lang="pt-BR" sz="5400" b="1" dirty="0">
              <a:solidFill>
                <a:srgbClr val="FFFF00"/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78332"/>
            <a:ext cx="2940731" cy="328534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4596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278929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589240"/>
            <a:ext cx="1544023" cy="1106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8" name="Picture 2" descr="C:\Users\Cliente Especial\Documents\tudo vef 2014\otq 2014\solenidade palmas\fotos site\Imagem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15"/>
          <a:stretch/>
        </p:blipFill>
        <p:spPr bwMode="auto">
          <a:xfrm>
            <a:off x="6491" y="1628800"/>
            <a:ext cx="9144000" cy="37808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351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C:\Users\Cliente Especial\Documents\tudo vef 2014\otq 2014\solenidade palmas\fotos site\Imagem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3" t="-603" r="7857" b="603"/>
          <a:stretch/>
        </p:blipFill>
        <p:spPr bwMode="auto">
          <a:xfrm>
            <a:off x="925821" y="1052736"/>
            <a:ext cx="7554687" cy="51389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278929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589240"/>
            <a:ext cx="1544023" cy="1106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722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278929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589240"/>
            <a:ext cx="1544023" cy="1106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60648"/>
            <a:ext cx="4392488" cy="617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73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0" b="21396"/>
          <a:stretch/>
        </p:blipFill>
        <p:spPr bwMode="auto">
          <a:xfrm>
            <a:off x="11437" y="548680"/>
            <a:ext cx="8991600" cy="5389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278929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589240"/>
            <a:ext cx="1544023" cy="1106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257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52" y="332656"/>
            <a:ext cx="7523995" cy="56429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278929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473" y="5589240"/>
            <a:ext cx="1544023" cy="1106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456521" y="6114252"/>
            <a:ext cx="73414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/>
              <a:t>Realização das provas da OTQ 2015, IFTO/Gurupi e UFT/Palmas e </a:t>
            </a:r>
            <a:r>
              <a:rPr lang="pt-BR" sz="2400" b="1" dirty="0" smtClean="0"/>
              <a:t>Araguaína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46981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278929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14961"/>
            <a:ext cx="2880320" cy="617501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Retângulo 3"/>
          <p:cNvSpPr/>
          <p:nvPr/>
        </p:nvSpPr>
        <p:spPr>
          <a:xfrm>
            <a:off x="2915816" y="188640"/>
            <a:ext cx="60841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FFFF00"/>
                </a:solidFill>
              </a:rPr>
              <a:t>ESCOLAS PARTICIPANTES DA EDIÇÃO </a:t>
            </a:r>
            <a:r>
              <a:rPr lang="pt-BR" sz="2400" b="1" dirty="0" smtClean="0">
                <a:solidFill>
                  <a:srgbClr val="FFFF00"/>
                </a:solidFill>
              </a:rPr>
              <a:t>2015 </a:t>
            </a:r>
            <a:endParaRPr lang="pt-BR" sz="2400" dirty="0">
              <a:solidFill>
                <a:srgbClr val="FFFF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131840" y="764704"/>
            <a:ext cx="576013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/>
              <a:t>COLÉGIO ADVENTISTA DE </a:t>
            </a:r>
            <a:r>
              <a:rPr lang="pt-BR" sz="3200" b="1" dirty="0" smtClean="0"/>
              <a:t>ARAGUAÍNA</a:t>
            </a:r>
          </a:p>
          <a:p>
            <a:endParaRPr lang="pt-BR" sz="3200" b="1" dirty="0"/>
          </a:p>
          <a:p>
            <a:r>
              <a:rPr lang="pt-BR" sz="3200" b="1" dirty="0"/>
              <a:t>COLÉGIO EDUCANDÁRIO OBJETIVO DE </a:t>
            </a:r>
            <a:r>
              <a:rPr lang="pt-BR" sz="3200" b="1" dirty="0" smtClean="0"/>
              <a:t>ARAGUAÍNA</a:t>
            </a:r>
          </a:p>
          <a:p>
            <a:endParaRPr lang="pt-BR" sz="3200" b="1" dirty="0"/>
          </a:p>
          <a:p>
            <a:r>
              <a:rPr lang="pt-BR" sz="3200" b="1" dirty="0"/>
              <a:t>COLÉGIO ESTADUAL JORGE AMADO </a:t>
            </a:r>
            <a:r>
              <a:rPr lang="pt-BR" sz="3200" b="1" dirty="0" smtClean="0"/>
              <a:t>– ARAGUAÍNA</a:t>
            </a:r>
          </a:p>
          <a:p>
            <a:endParaRPr lang="pt-BR" sz="3200" b="1" dirty="0"/>
          </a:p>
          <a:p>
            <a:r>
              <a:rPr lang="pt-BR" sz="3200" b="1" dirty="0"/>
              <a:t>COLÉGIO OLIMPO DE </a:t>
            </a:r>
            <a:r>
              <a:rPr lang="pt-BR" sz="3200" b="1" dirty="0" smtClean="0"/>
              <a:t>ARAGUÍNA</a:t>
            </a:r>
          </a:p>
          <a:p>
            <a:endParaRPr lang="pt-BR" sz="3200" b="1" dirty="0"/>
          </a:p>
          <a:p>
            <a:r>
              <a:rPr lang="pt-BR" sz="3200" b="1" dirty="0"/>
              <a:t>IFTO - CAMPUS ARAGUATINS</a:t>
            </a:r>
          </a:p>
        </p:txBody>
      </p:sp>
    </p:spTree>
    <p:extLst>
      <p:ext uri="{BB962C8B-B14F-4D97-AF65-F5344CB8AC3E}">
        <p14:creationId xmlns:p14="http://schemas.microsoft.com/office/powerpoint/2010/main" val="123895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278929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14961"/>
            <a:ext cx="2880320" cy="617501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Retângulo 3"/>
          <p:cNvSpPr/>
          <p:nvPr/>
        </p:nvSpPr>
        <p:spPr>
          <a:xfrm>
            <a:off x="2915816" y="188640"/>
            <a:ext cx="60841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FFFF00"/>
                </a:solidFill>
              </a:rPr>
              <a:t>ESCOLAS PARTICIPANTES DA EDIÇÃO </a:t>
            </a:r>
            <a:r>
              <a:rPr lang="pt-BR" sz="2400" b="1" dirty="0" smtClean="0">
                <a:solidFill>
                  <a:srgbClr val="FFFF00"/>
                </a:solidFill>
              </a:rPr>
              <a:t>2015 </a:t>
            </a:r>
            <a:endParaRPr lang="pt-BR" sz="2400" dirty="0">
              <a:solidFill>
                <a:srgbClr val="FFFF00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3059832" y="836712"/>
            <a:ext cx="594015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/>
              <a:t>CENTRO DE ENSINO MÉDIO </a:t>
            </a:r>
            <a:r>
              <a:rPr lang="pt-BR" sz="2400" b="1" dirty="0" smtClean="0"/>
              <a:t>PROFESSORA  </a:t>
            </a:r>
            <a:r>
              <a:rPr lang="pt-BR" sz="2400" b="1" dirty="0"/>
              <a:t>ANTONINA MILHOMEM </a:t>
            </a:r>
            <a:r>
              <a:rPr lang="pt-BR" sz="2400" b="1" dirty="0" smtClean="0"/>
              <a:t>– ARAGUATINS</a:t>
            </a:r>
          </a:p>
          <a:p>
            <a:endParaRPr lang="pt-BR" sz="2400" b="1" dirty="0"/>
          </a:p>
          <a:p>
            <a:r>
              <a:rPr lang="pt-BR" sz="2400" b="1" dirty="0"/>
              <a:t>ESCOLA ESTADUAL ARCELINO FRANCISCO DO NASCIMENTO - BANDEIRANTES DO </a:t>
            </a:r>
            <a:r>
              <a:rPr lang="pt-BR" sz="2400" b="1" dirty="0" smtClean="0"/>
              <a:t>TOCANTINS</a:t>
            </a:r>
          </a:p>
          <a:p>
            <a:endParaRPr lang="pt-BR" sz="2800" dirty="0"/>
          </a:p>
          <a:p>
            <a:r>
              <a:rPr lang="pt-BR" sz="2800" dirty="0"/>
              <a:t>FUNDAÇÃO BRADESCO - ESCOLA DE CANUANÃ - FORMOSO DO </a:t>
            </a:r>
            <a:r>
              <a:rPr lang="pt-BR" sz="2800" dirty="0" smtClean="0"/>
              <a:t>ARAGUAIA</a:t>
            </a:r>
          </a:p>
          <a:p>
            <a:endParaRPr lang="pt-BR" sz="2800" dirty="0" smtClean="0"/>
          </a:p>
          <a:p>
            <a:r>
              <a:rPr lang="pt-BR" sz="2800" dirty="0"/>
              <a:t>COLÉGIO OBJETIVO/ </a:t>
            </a:r>
            <a:r>
              <a:rPr lang="pt-BR" sz="2800" dirty="0" smtClean="0"/>
              <a:t>GURUPI</a:t>
            </a:r>
          </a:p>
          <a:p>
            <a:endParaRPr lang="pt-BR" sz="2800" dirty="0"/>
          </a:p>
          <a:p>
            <a:r>
              <a:rPr lang="pt-BR" sz="2800" dirty="0"/>
              <a:t>IFTO – GURUPI</a:t>
            </a:r>
          </a:p>
          <a:p>
            <a:endParaRPr lang="pt-BR" sz="2800" dirty="0" smtClean="0"/>
          </a:p>
          <a:p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336761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278929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14961"/>
            <a:ext cx="2880320" cy="617501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Retângulo 3"/>
          <p:cNvSpPr/>
          <p:nvPr/>
        </p:nvSpPr>
        <p:spPr>
          <a:xfrm>
            <a:off x="2915816" y="188640"/>
            <a:ext cx="60841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FFFF00"/>
                </a:solidFill>
              </a:rPr>
              <a:t>ESCOLAS PARTICIPANTES DA EDIÇÃO </a:t>
            </a:r>
            <a:r>
              <a:rPr lang="pt-BR" sz="2400" b="1" dirty="0" smtClean="0">
                <a:solidFill>
                  <a:srgbClr val="FFFF00"/>
                </a:solidFill>
              </a:rPr>
              <a:t>2015 </a:t>
            </a:r>
            <a:endParaRPr lang="pt-BR" sz="2400" dirty="0">
              <a:solidFill>
                <a:srgbClr val="FFFF00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2898364" y="908720"/>
            <a:ext cx="610161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/>
              <a:t>ESCOLA ESTADUAL REZENDE DE ALMEIDA </a:t>
            </a:r>
            <a:r>
              <a:rPr lang="pt-BR" sz="3200" b="1" dirty="0" smtClean="0"/>
              <a:t>– ITAPIRATINS</a:t>
            </a:r>
          </a:p>
          <a:p>
            <a:endParaRPr lang="pt-BR" sz="3200" b="1" dirty="0"/>
          </a:p>
          <a:p>
            <a:r>
              <a:rPr lang="pt-BR" sz="2800" b="1" dirty="0"/>
              <a:t>COLÉGIO ESTADUAL PRESIDENTE CASTELO BRANCO </a:t>
            </a:r>
            <a:r>
              <a:rPr lang="pt-BR" sz="2800" b="1" dirty="0" smtClean="0"/>
              <a:t>– NAZARÉ</a:t>
            </a:r>
          </a:p>
          <a:p>
            <a:endParaRPr lang="pt-BR" sz="2800" b="1" dirty="0"/>
          </a:p>
          <a:p>
            <a:r>
              <a:rPr lang="pt-BR" sz="2800" b="1" dirty="0"/>
              <a:t>CENTRO EDUCACIONAL OBJETIVO DE PALMAS </a:t>
            </a:r>
            <a:endParaRPr lang="pt-BR" sz="2800" b="1" dirty="0" smtClean="0"/>
          </a:p>
          <a:p>
            <a:r>
              <a:rPr lang="pt-BR" sz="3200" b="1" dirty="0" smtClean="0"/>
              <a:t> </a:t>
            </a:r>
            <a:endParaRPr lang="pt-BR" sz="3200" b="1" dirty="0"/>
          </a:p>
          <a:p>
            <a:r>
              <a:rPr lang="pt-BR" sz="2800" b="1" dirty="0"/>
              <a:t>COLÉGIO COC DE </a:t>
            </a:r>
            <a:r>
              <a:rPr lang="pt-BR" sz="2800" b="1" dirty="0" smtClean="0"/>
              <a:t>PALMAS </a:t>
            </a:r>
          </a:p>
          <a:p>
            <a:endParaRPr lang="pt-BR" sz="2800" b="1" dirty="0"/>
          </a:p>
          <a:p>
            <a:r>
              <a:rPr lang="pt-BR" sz="2800" b="1" dirty="0"/>
              <a:t>COLÉGIO DOM BOSCO </a:t>
            </a:r>
            <a:r>
              <a:rPr lang="pt-BR" sz="2800" b="1" dirty="0" smtClean="0"/>
              <a:t>-  PALMAS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261646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278929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14961"/>
            <a:ext cx="2880320" cy="617501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Retângulo 3"/>
          <p:cNvSpPr/>
          <p:nvPr/>
        </p:nvSpPr>
        <p:spPr>
          <a:xfrm>
            <a:off x="2915816" y="188640"/>
            <a:ext cx="60841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FFFF00"/>
                </a:solidFill>
              </a:rPr>
              <a:t>ESCOLAS PARTICIPANTES DA EDIÇÃO </a:t>
            </a:r>
            <a:r>
              <a:rPr lang="pt-BR" sz="2400" b="1" dirty="0" smtClean="0">
                <a:solidFill>
                  <a:srgbClr val="FFFF00"/>
                </a:solidFill>
              </a:rPr>
              <a:t>2015 </a:t>
            </a:r>
            <a:endParaRPr lang="pt-BR" sz="2400" dirty="0">
              <a:solidFill>
                <a:srgbClr val="FFFF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077580" y="836712"/>
            <a:ext cx="576064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/>
              <a:t>COLÉGIO MARISTA </a:t>
            </a:r>
            <a:r>
              <a:rPr lang="pt-BR" sz="3200" b="1" dirty="0" smtClean="0"/>
              <a:t>– PALMAS</a:t>
            </a:r>
          </a:p>
          <a:p>
            <a:endParaRPr lang="pt-BR" sz="3200" b="1" dirty="0"/>
          </a:p>
          <a:p>
            <a:r>
              <a:rPr lang="pt-BR" sz="3200" b="1" dirty="0"/>
              <a:t>COLÉGIO NABLA </a:t>
            </a:r>
            <a:r>
              <a:rPr lang="pt-BR" sz="3200" b="1" dirty="0" smtClean="0"/>
              <a:t>– PALMAS</a:t>
            </a:r>
          </a:p>
          <a:p>
            <a:endParaRPr lang="pt-BR" sz="3200" b="1" dirty="0"/>
          </a:p>
          <a:p>
            <a:r>
              <a:rPr lang="pt-BR" sz="3200" b="1" dirty="0"/>
              <a:t>COLÉGIO OLIMPO DE PALMAS</a:t>
            </a:r>
          </a:p>
          <a:p>
            <a:r>
              <a:rPr lang="pt-BR" sz="3200" b="1" dirty="0"/>
              <a:t>COLÉGIO SÃO FRANCISCO DE ASSIS </a:t>
            </a:r>
            <a:r>
              <a:rPr lang="pt-BR" sz="3200" b="1" dirty="0" smtClean="0"/>
              <a:t>– PALMAS</a:t>
            </a:r>
          </a:p>
          <a:p>
            <a:endParaRPr lang="pt-BR" sz="3200" b="1" dirty="0"/>
          </a:p>
          <a:p>
            <a:r>
              <a:rPr lang="pt-BR" sz="3200" b="1" dirty="0"/>
              <a:t>COLÉGIO POSITIVO </a:t>
            </a:r>
            <a:r>
              <a:rPr lang="pt-BR" sz="3200" b="1" dirty="0" smtClean="0"/>
              <a:t>PALMAS</a:t>
            </a:r>
          </a:p>
          <a:p>
            <a:endParaRPr lang="pt-BR" sz="3200" b="1" dirty="0"/>
          </a:p>
          <a:p>
            <a:r>
              <a:rPr lang="pt-BR" sz="3200" b="1" dirty="0"/>
              <a:t>IFTO - PALMAS</a:t>
            </a:r>
          </a:p>
        </p:txBody>
      </p:sp>
    </p:spTree>
    <p:extLst>
      <p:ext uri="{BB962C8B-B14F-4D97-AF65-F5344CB8AC3E}">
        <p14:creationId xmlns:p14="http://schemas.microsoft.com/office/powerpoint/2010/main" val="66868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loja\Documents\bk 2014 sansung\Bibliotecas\Videos\olimpiada 2012\obq11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278929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14961"/>
            <a:ext cx="2880320" cy="617501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Retângulo 3"/>
          <p:cNvSpPr/>
          <p:nvPr/>
        </p:nvSpPr>
        <p:spPr>
          <a:xfrm>
            <a:off x="2915816" y="188640"/>
            <a:ext cx="60841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FFFF00"/>
                </a:solidFill>
              </a:rPr>
              <a:t>ESCOLAS PARTICIPANTES DA EDIÇÃO </a:t>
            </a:r>
            <a:r>
              <a:rPr lang="pt-BR" sz="2400" b="1" dirty="0" smtClean="0">
                <a:solidFill>
                  <a:srgbClr val="FFFF00"/>
                </a:solidFill>
              </a:rPr>
              <a:t>2015 </a:t>
            </a:r>
            <a:endParaRPr lang="pt-BR" sz="2400" dirty="0">
              <a:solidFill>
                <a:srgbClr val="FFFF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077580" y="836712"/>
            <a:ext cx="606642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600" b="1" dirty="0"/>
              <a:t>COLÉGIO MARISTA </a:t>
            </a:r>
            <a:r>
              <a:rPr lang="pt-BR" sz="2600" b="1" dirty="0" smtClean="0"/>
              <a:t>– PALMAS</a:t>
            </a:r>
          </a:p>
          <a:p>
            <a:endParaRPr lang="pt-BR" sz="2600" b="1" dirty="0"/>
          </a:p>
          <a:p>
            <a:r>
              <a:rPr lang="pt-BR" sz="2600" b="1" dirty="0"/>
              <a:t>COLÉGIO NABLA </a:t>
            </a:r>
            <a:r>
              <a:rPr lang="pt-BR" sz="2600" b="1" dirty="0" smtClean="0"/>
              <a:t>– PALMAS</a:t>
            </a:r>
          </a:p>
          <a:p>
            <a:endParaRPr lang="pt-BR" sz="2600" b="1" dirty="0"/>
          </a:p>
          <a:p>
            <a:r>
              <a:rPr lang="pt-BR" sz="2600" b="1" dirty="0"/>
              <a:t>COLÉGIO OLIMPO DE PALMAS</a:t>
            </a:r>
          </a:p>
          <a:p>
            <a:r>
              <a:rPr lang="pt-BR" sz="2600" b="1" dirty="0"/>
              <a:t>COLÉGIO SÃO FRANCISCO DE ASSIS </a:t>
            </a:r>
            <a:r>
              <a:rPr lang="pt-BR" sz="2600" b="1" dirty="0" smtClean="0"/>
              <a:t>– PALMAS</a:t>
            </a:r>
          </a:p>
          <a:p>
            <a:endParaRPr lang="pt-BR" sz="2600" b="1" dirty="0"/>
          </a:p>
          <a:p>
            <a:r>
              <a:rPr lang="pt-BR" sz="2600" b="1" dirty="0"/>
              <a:t>COLÉGIO POSITIVO </a:t>
            </a:r>
            <a:r>
              <a:rPr lang="pt-BR" sz="2600" b="1" dirty="0" smtClean="0"/>
              <a:t>PALMAS</a:t>
            </a:r>
          </a:p>
          <a:p>
            <a:endParaRPr lang="pt-BR" sz="2600" b="1" dirty="0"/>
          </a:p>
          <a:p>
            <a:r>
              <a:rPr lang="pt-BR" sz="2600" b="1" dirty="0"/>
              <a:t>IFTO </a:t>
            </a:r>
            <a:r>
              <a:rPr lang="pt-BR" sz="2600" b="1" dirty="0" smtClean="0"/>
              <a:t>– PALMAS</a:t>
            </a:r>
          </a:p>
          <a:p>
            <a:endParaRPr lang="pt-BR" sz="2600" b="1" dirty="0" smtClean="0"/>
          </a:p>
          <a:p>
            <a:r>
              <a:rPr lang="pt-BR" sz="2600" b="1" dirty="0"/>
              <a:t>COLÉGIO ESTADUAL ULISSES GUIMARÃES - PAU D'ARCO</a:t>
            </a:r>
          </a:p>
        </p:txBody>
      </p:sp>
    </p:spTree>
    <p:extLst>
      <p:ext uri="{BB962C8B-B14F-4D97-AF65-F5344CB8AC3E}">
        <p14:creationId xmlns:p14="http://schemas.microsoft.com/office/powerpoint/2010/main" val="193033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orizonte">
  <a:themeElements>
    <a:clrScheme name="Horizonte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te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te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2654</TotalTime>
  <Words>388</Words>
  <Application>Microsoft Office PowerPoint</Application>
  <PresentationFormat>Apresentação na tela (4:3)</PresentationFormat>
  <Paragraphs>123</Paragraphs>
  <Slides>99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99</vt:i4>
      </vt:variant>
    </vt:vector>
  </HeadingPairs>
  <TitlesOfParts>
    <vt:vector size="100" baseType="lpstr">
      <vt:lpstr>Horizonte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loja</dc:creator>
  <cp:lastModifiedBy>Cliente Especial</cp:lastModifiedBy>
  <cp:revision>203</cp:revision>
  <dcterms:created xsi:type="dcterms:W3CDTF">2014-11-27T17:17:01Z</dcterms:created>
  <dcterms:modified xsi:type="dcterms:W3CDTF">2015-12-10T21:19:58Z</dcterms:modified>
</cp:coreProperties>
</file>